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0" r:id="rId2"/>
    <p:sldId id="286" r:id="rId3"/>
    <p:sldId id="304" r:id="rId4"/>
    <p:sldId id="312" r:id="rId5"/>
    <p:sldId id="303" r:id="rId6"/>
    <p:sldId id="313" r:id="rId7"/>
    <p:sldId id="302" r:id="rId8"/>
    <p:sldId id="314" r:id="rId9"/>
    <p:sldId id="258" r:id="rId10"/>
    <p:sldId id="315" r:id="rId11"/>
    <p:sldId id="301" r:id="rId12"/>
    <p:sldId id="316" r:id="rId13"/>
    <p:sldId id="300" r:id="rId14"/>
    <p:sldId id="317" r:id="rId15"/>
    <p:sldId id="285" r:id="rId16"/>
    <p:sldId id="318" r:id="rId17"/>
    <p:sldId id="296" r:id="rId18"/>
    <p:sldId id="319" r:id="rId19"/>
    <p:sldId id="298" r:id="rId20"/>
    <p:sldId id="320" r:id="rId21"/>
    <p:sldId id="295" r:id="rId22"/>
    <p:sldId id="321" r:id="rId23"/>
    <p:sldId id="297" r:id="rId24"/>
    <p:sldId id="322" r:id="rId25"/>
    <p:sldId id="299" r:id="rId26"/>
    <p:sldId id="323" r:id="rId27"/>
    <p:sldId id="289" r:id="rId28"/>
    <p:sldId id="324" r:id="rId29"/>
    <p:sldId id="290" r:id="rId30"/>
    <p:sldId id="325" r:id="rId31"/>
    <p:sldId id="291" r:id="rId32"/>
    <p:sldId id="326" r:id="rId33"/>
    <p:sldId id="292" r:id="rId34"/>
    <p:sldId id="327" r:id="rId35"/>
    <p:sldId id="293" r:id="rId36"/>
    <p:sldId id="328" r:id="rId37"/>
    <p:sldId id="294" r:id="rId38"/>
    <p:sldId id="329" r:id="rId39"/>
    <p:sldId id="284" r:id="rId40"/>
    <p:sldId id="330" r:id="rId41"/>
    <p:sldId id="279" r:id="rId42"/>
    <p:sldId id="331" r:id="rId43"/>
    <p:sldId id="280" r:id="rId44"/>
    <p:sldId id="332" r:id="rId45"/>
    <p:sldId id="281" r:id="rId46"/>
    <p:sldId id="333" r:id="rId47"/>
    <p:sldId id="282" r:id="rId48"/>
    <p:sldId id="334" r:id="rId49"/>
    <p:sldId id="283" r:id="rId50"/>
    <p:sldId id="335" r:id="rId51"/>
    <p:sldId id="273" r:id="rId52"/>
    <p:sldId id="336" r:id="rId53"/>
    <p:sldId id="274" r:id="rId54"/>
    <p:sldId id="337" r:id="rId55"/>
    <p:sldId id="275" r:id="rId56"/>
    <p:sldId id="338" r:id="rId57"/>
    <p:sldId id="276" r:id="rId58"/>
    <p:sldId id="339" r:id="rId59"/>
    <p:sldId id="277" r:id="rId60"/>
    <p:sldId id="340" r:id="rId61"/>
    <p:sldId id="278" r:id="rId62"/>
    <p:sldId id="341" r:id="rId63"/>
    <p:sldId id="267" r:id="rId64"/>
    <p:sldId id="342" r:id="rId65"/>
    <p:sldId id="268" r:id="rId66"/>
    <p:sldId id="343" r:id="rId67"/>
    <p:sldId id="269" r:id="rId68"/>
    <p:sldId id="344" r:id="rId69"/>
    <p:sldId id="270" r:id="rId70"/>
    <p:sldId id="345" r:id="rId71"/>
    <p:sldId id="271" r:id="rId72"/>
    <p:sldId id="346" r:id="rId73"/>
    <p:sldId id="272" r:id="rId74"/>
    <p:sldId id="347" r:id="rId75"/>
    <p:sldId id="262" r:id="rId76"/>
    <p:sldId id="348" r:id="rId77"/>
    <p:sldId id="263" r:id="rId78"/>
    <p:sldId id="349" r:id="rId79"/>
    <p:sldId id="264" r:id="rId80"/>
    <p:sldId id="350" r:id="rId81"/>
    <p:sldId id="265" r:id="rId82"/>
    <p:sldId id="351" r:id="rId83"/>
    <p:sldId id="266" r:id="rId84"/>
    <p:sldId id="352" r:id="rId85"/>
    <p:sldId id="261" r:id="rId86"/>
    <p:sldId id="353" r:id="rId87"/>
    <p:sldId id="306" r:id="rId88"/>
    <p:sldId id="354" r:id="rId89"/>
    <p:sldId id="305" r:id="rId90"/>
    <p:sldId id="355" r:id="rId91"/>
    <p:sldId id="307" r:id="rId92"/>
    <p:sldId id="356" r:id="rId93"/>
    <p:sldId id="311" r:id="rId94"/>
    <p:sldId id="357" r:id="rId95"/>
    <p:sldId id="309" r:id="rId96"/>
    <p:sldId id="358" r:id="rId97"/>
  </p:sldIdLst>
  <p:sldSz cx="2447925" cy="34194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42B7"/>
    <a:srgbClr val="F509A1"/>
    <a:srgbClr val="B808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4660"/>
  </p:normalViewPr>
  <p:slideViewPr>
    <p:cSldViewPr snapToGrid="0">
      <p:cViewPr varScale="1">
        <p:scale>
          <a:sx n="152" d="100"/>
          <a:sy n="152" d="100"/>
        </p:scale>
        <p:origin x="1013" y="96"/>
      </p:cViewPr>
      <p:guideLst/>
    </p:cSldViewPr>
  </p:slideViewPr>
  <p:notesTextViewPr>
    <p:cViewPr>
      <p:scale>
        <a:sx n="1" d="1"/>
        <a:sy n="1" d="1"/>
      </p:scale>
      <p:origin x="0" y="0"/>
    </p:cViewPr>
  </p:notesTextViewPr>
  <p:sorterViewPr>
    <p:cViewPr>
      <p:scale>
        <a:sx n="180" d="100"/>
        <a:sy n="180" d="100"/>
      </p:scale>
      <p:origin x="0" y="-101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83595" y="559623"/>
            <a:ext cx="2080736" cy="1190484"/>
          </a:xfrm>
        </p:spPr>
        <p:txBody>
          <a:bodyPr anchor="b"/>
          <a:lstStyle>
            <a:lvl1pPr algn="ctr">
              <a:defRPr sz="1606"/>
            </a:lvl1pPr>
          </a:lstStyle>
          <a:p>
            <a:r>
              <a:rPr lang="it-IT" smtClean="0"/>
              <a:t>Fare clic per modificare lo stile del titolo</a:t>
            </a:r>
            <a:endParaRPr lang="en-US" dirty="0"/>
          </a:p>
        </p:txBody>
      </p:sp>
      <p:sp>
        <p:nvSpPr>
          <p:cNvPr id="3" name="Subtitle 2"/>
          <p:cNvSpPr>
            <a:spLocks noGrp="1"/>
          </p:cNvSpPr>
          <p:nvPr>
            <p:ph type="subTitle" idx="1"/>
          </p:nvPr>
        </p:nvSpPr>
        <p:spPr>
          <a:xfrm>
            <a:off x="305991" y="1796016"/>
            <a:ext cx="1835944" cy="825581"/>
          </a:xfrm>
        </p:spPr>
        <p:txBody>
          <a:bodyPr/>
          <a:lstStyle>
            <a:lvl1pPr marL="0" indent="0" algn="ctr">
              <a:buNone/>
              <a:defRPr sz="642"/>
            </a:lvl1pPr>
            <a:lvl2pPr marL="122392" indent="0" algn="ctr">
              <a:buNone/>
              <a:defRPr sz="535"/>
            </a:lvl2pPr>
            <a:lvl3pPr marL="244785" indent="0" algn="ctr">
              <a:buNone/>
              <a:defRPr sz="482"/>
            </a:lvl3pPr>
            <a:lvl4pPr marL="367177" indent="0" algn="ctr">
              <a:buNone/>
              <a:defRPr sz="428"/>
            </a:lvl4pPr>
            <a:lvl5pPr marL="489570" indent="0" algn="ctr">
              <a:buNone/>
              <a:defRPr sz="428"/>
            </a:lvl5pPr>
            <a:lvl6pPr marL="611962" indent="0" algn="ctr">
              <a:buNone/>
              <a:defRPr sz="428"/>
            </a:lvl6pPr>
            <a:lvl7pPr marL="734355" indent="0" algn="ctr">
              <a:buNone/>
              <a:defRPr sz="428"/>
            </a:lvl7pPr>
            <a:lvl8pPr marL="856747" indent="0" algn="ctr">
              <a:buNone/>
              <a:defRPr sz="428"/>
            </a:lvl8pPr>
            <a:lvl9pPr marL="979140" indent="0" algn="ctr">
              <a:buNone/>
              <a:defRPr sz="428"/>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B91CEDD-7704-4985-A1DC-871E7E34A73F}"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362537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B91CEDD-7704-4985-A1DC-871E7E34A73F}"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3178381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51796" y="182055"/>
            <a:ext cx="527834" cy="2897847"/>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68295" y="182055"/>
            <a:ext cx="1552902" cy="289784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B91CEDD-7704-4985-A1DC-871E7E34A73F}"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2153640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B91CEDD-7704-4985-A1DC-871E7E34A73F}"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274627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67020" y="852495"/>
            <a:ext cx="2111335" cy="1422406"/>
          </a:xfrm>
        </p:spPr>
        <p:txBody>
          <a:bodyPr anchor="b"/>
          <a:lstStyle>
            <a:lvl1pPr>
              <a:defRPr sz="1606"/>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67020" y="2288358"/>
            <a:ext cx="2111335" cy="748010"/>
          </a:xfrm>
        </p:spPr>
        <p:txBody>
          <a:bodyPr/>
          <a:lstStyle>
            <a:lvl1pPr marL="0" indent="0">
              <a:buNone/>
              <a:defRPr sz="642">
                <a:solidFill>
                  <a:schemeClr val="tx1"/>
                </a:solidFill>
              </a:defRPr>
            </a:lvl1pPr>
            <a:lvl2pPr marL="122392" indent="0">
              <a:buNone/>
              <a:defRPr sz="535">
                <a:solidFill>
                  <a:schemeClr val="tx1">
                    <a:tint val="75000"/>
                  </a:schemeClr>
                </a:solidFill>
              </a:defRPr>
            </a:lvl2pPr>
            <a:lvl3pPr marL="244785" indent="0">
              <a:buNone/>
              <a:defRPr sz="482">
                <a:solidFill>
                  <a:schemeClr val="tx1">
                    <a:tint val="75000"/>
                  </a:schemeClr>
                </a:solidFill>
              </a:defRPr>
            </a:lvl3pPr>
            <a:lvl4pPr marL="367177" indent="0">
              <a:buNone/>
              <a:defRPr sz="428">
                <a:solidFill>
                  <a:schemeClr val="tx1">
                    <a:tint val="75000"/>
                  </a:schemeClr>
                </a:solidFill>
              </a:defRPr>
            </a:lvl4pPr>
            <a:lvl5pPr marL="489570" indent="0">
              <a:buNone/>
              <a:defRPr sz="428">
                <a:solidFill>
                  <a:schemeClr val="tx1">
                    <a:tint val="75000"/>
                  </a:schemeClr>
                </a:solidFill>
              </a:defRPr>
            </a:lvl5pPr>
            <a:lvl6pPr marL="611962" indent="0">
              <a:buNone/>
              <a:defRPr sz="428">
                <a:solidFill>
                  <a:schemeClr val="tx1">
                    <a:tint val="75000"/>
                  </a:schemeClr>
                </a:solidFill>
              </a:defRPr>
            </a:lvl6pPr>
            <a:lvl7pPr marL="734355" indent="0">
              <a:buNone/>
              <a:defRPr sz="428">
                <a:solidFill>
                  <a:schemeClr val="tx1">
                    <a:tint val="75000"/>
                  </a:schemeClr>
                </a:solidFill>
              </a:defRPr>
            </a:lvl7pPr>
            <a:lvl8pPr marL="856747" indent="0">
              <a:buNone/>
              <a:defRPr sz="428">
                <a:solidFill>
                  <a:schemeClr val="tx1">
                    <a:tint val="75000"/>
                  </a:schemeClr>
                </a:solidFill>
              </a:defRPr>
            </a:lvl8pPr>
            <a:lvl9pPr marL="979140" indent="0">
              <a:buNone/>
              <a:defRPr sz="428">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2B91CEDD-7704-4985-A1DC-871E7E34A73F}" type="datetimeFigureOut">
              <a:rPr lang="en-GB" smtClean="0"/>
              <a:t>01/11/2023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322431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68295" y="910277"/>
            <a:ext cx="1040368" cy="21696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1239262" y="910277"/>
            <a:ext cx="1040368" cy="21696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B91CEDD-7704-4985-A1DC-871E7E34A73F}"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219621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68614" y="182056"/>
            <a:ext cx="2111335" cy="66094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68614" y="838246"/>
            <a:ext cx="1035587" cy="410812"/>
          </a:xfrm>
        </p:spPr>
        <p:txBody>
          <a:bodyPr anchor="b"/>
          <a:lstStyle>
            <a:lvl1pPr marL="0" indent="0">
              <a:buNone/>
              <a:defRPr sz="642" b="1"/>
            </a:lvl1pPr>
            <a:lvl2pPr marL="122392" indent="0">
              <a:buNone/>
              <a:defRPr sz="535" b="1"/>
            </a:lvl2pPr>
            <a:lvl3pPr marL="244785" indent="0">
              <a:buNone/>
              <a:defRPr sz="482" b="1"/>
            </a:lvl3pPr>
            <a:lvl4pPr marL="367177" indent="0">
              <a:buNone/>
              <a:defRPr sz="428" b="1"/>
            </a:lvl4pPr>
            <a:lvl5pPr marL="489570" indent="0">
              <a:buNone/>
              <a:defRPr sz="428" b="1"/>
            </a:lvl5pPr>
            <a:lvl6pPr marL="611962" indent="0">
              <a:buNone/>
              <a:defRPr sz="428" b="1"/>
            </a:lvl6pPr>
            <a:lvl7pPr marL="734355" indent="0">
              <a:buNone/>
              <a:defRPr sz="428" b="1"/>
            </a:lvl7pPr>
            <a:lvl8pPr marL="856747" indent="0">
              <a:buNone/>
              <a:defRPr sz="428" b="1"/>
            </a:lvl8pPr>
            <a:lvl9pPr marL="979140" indent="0">
              <a:buNone/>
              <a:defRPr sz="428" b="1"/>
            </a:lvl9pPr>
          </a:lstStyle>
          <a:p>
            <a:pPr lvl="0"/>
            <a:r>
              <a:rPr lang="it-IT" smtClean="0"/>
              <a:t>Modifica gli stili del testo dello schema</a:t>
            </a:r>
          </a:p>
        </p:txBody>
      </p:sp>
      <p:sp>
        <p:nvSpPr>
          <p:cNvPr id="4" name="Content Placeholder 3"/>
          <p:cNvSpPr>
            <a:spLocks noGrp="1"/>
          </p:cNvSpPr>
          <p:nvPr>
            <p:ph sz="half" idx="2"/>
          </p:nvPr>
        </p:nvSpPr>
        <p:spPr>
          <a:xfrm>
            <a:off x="168614" y="1249058"/>
            <a:ext cx="1035587" cy="183717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1239262" y="838246"/>
            <a:ext cx="1040687" cy="410812"/>
          </a:xfrm>
        </p:spPr>
        <p:txBody>
          <a:bodyPr anchor="b"/>
          <a:lstStyle>
            <a:lvl1pPr marL="0" indent="0">
              <a:buNone/>
              <a:defRPr sz="642" b="1"/>
            </a:lvl1pPr>
            <a:lvl2pPr marL="122392" indent="0">
              <a:buNone/>
              <a:defRPr sz="535" b="1"/>
            </a:lvl2pPr>
            <a:lvl3pPr marL="244785" indent="0">
              <a:buNone/>
              <a:defRPr sz="482" b="1"/>
            </a:lvl3pPr>
            <a:lvl4pPr marL="367177" indent="0">
              <a:buNone/>
              <a:defRPr sz="428" b="1"/>
            </a:lvl4pPr>
            <a:lvl5pPr marL="489570" indent="0">
              <a:buNone/>
              <a:defRPr sz="428" b="1"/>
            </a:lvl5pPr>
            <a:lvl6pPr marL="611962" indent="0">
              <a:buNone/>
              <a:defRPr sz="428" b="1"/>
            </a:lvl6pPr>
            <a:lvl7pPr marL="734355" indent="0">
              <a:buNone/>
              <a:defRPr sz="428" b="1"/>
            </a:lvl7pPr>
            <a:lvl8pPr marL="856747" indent="0">
              <a:buNone/>
              <a:defRPr sz="428" b="1"/>
            </a:lvl8pPr>
            <a:lvl9pPr marL="979140" indent="0">
              <a:buNone/>
              <a:defRPr sz="428" b="1"/>
            </a:lvl9pPr>
          </a:lstStyle>
          <a:p>
            <a:pPr lvl="0"/>
            <a:r>
              <a:rPr lang="it-IT" smtClean="0"/>
              <a:t>Modifica gli stili del testo dello schema</a:t>
            </a:r>
          </a:p>
        </p:txBody>
      </p:sp>
      <p:sp>
        <p:nvSpPr>
          <p:cNvPr id="6" name="Content Placeholder 5"/>
          <p:cNvSpPr>
            <a:spLocks noGrp="1"/>
          </p:cNvSpPr>
          <p:nvPr>
            <p:ph sz="quarter" idx="4"/>
          </p:nvPr>
        </p:nvSpPr>
        <p:spPr>
          <a:xfrm>
            <a:off x="1239262" y="1249058"/>
            <a:ext cx="1040687" cy="1837177"/>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B91CEDD-7704-4985-A1DC-871E7E34A73F}" type="datetimeFigureOut">
              <a:rPr lang="en-GB" smtClean="0"/>
              <a:t>01/11/2023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349784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B91CEDD-7704-4985-A1DC-871E7E34A73F}" type="datetimeFigureOut">
              <a:rPr lang="en-GB" smtClean="0"/>
              <a:t>01/11/2023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64486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91CEDD-7704-4985-A1DC-871E7E34A73F}" type="datetimeFigureOut">
              <a:rPr lang="en-GB" smtClean="0"/>
              <a:t>01/11/2023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309597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8613" y="227965"/>
            <a:ext cx="789520" cy="797878"/>
          </a:xfrm>
        </p:spPr>
        <p:txBody>
          <a:bodyPr anchor="b"/>
          <a:lstStyle>
            <a:lvl1pPr>
              <a:defRPr sz="857"/>
            </a:lvl1pPr>
          </a:lstStyle>
          <a:p>
            <a:r>
              <a:rPr lang="it-IT" smtClean="0"/>
              <a:t>Fare clic per modificare lo stile del titolo</a:t>
            </a:r>
            <a:endParaRPr lang="en-US" dirty="0"/>
          </a:p>
        </p:txBody>
      </p:sp>
      <p:sp>
        <p:nvSpPr>
          <p:cNvPr id="3" name="Content Placeholder 2"/>
          <p:cNvSpPr>
            <a:spLocks noGrp="1"/>
          </p:cNvSpPr>
          <p:nvPr>
            <p:ph idx="1"/>
          </p:nvPr>
        </p:nvSpPr>
        <p:spPr>
          <a:xfrm>
            <a:off x="1040687" y="492342"/>
            <a:ext cx="1239262" cy="2430044"/>
          </a:xfrm>
        </p:spPr>
        <p:txBody>
          <a:bodyPr/>
          <a:lstStyle>
            <a:lvl1pPr>
              <a:defRPr sz="857"/>
            </a:lvl1pPr>
            <a:lvl2pPr>
              <a:defRPr sz="750"/>
            </a:lvl2pPr>
            <a:lvl3pPr>
              <a:defRPr sz="642"/>
            </a:lvl3pPr>
            <a:lvl4pPr>
              <a:defRPr sz="535"/>
            </a:lvl4pPr>
            <a:lvl5pPr>
              <a:defRPr sz="535"/>
            </a:lvl5pPr>
            <a:lvl6pPr>
              <a:defRPr sz="535"/>
            </a:lvl6pPr>
            <a:lvl7pPr>
              <a:defRPr sz="535"/>
            </a:lvl7pPr>
            <a:lvl8pPr>
              <a:defRPr sz="535"/>
            </a:lvl8pPr>
            <a:lvl9pPr>
              <a:defRPr sz="535"/>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68613" y="1025843"/>
            <a:ext cx="789520" cy="1900500"/>
          </a:xfrm>
        </p:spPr>
        <p:txBody>
          <a:bodyPr/>
          <a:lstStyle>
            <a:lvl1pPr marL="0" indent="0">
              <a:buNone/>
              <a:defRPr sz="428"/>
            </a:lvl1pPr>
            <a:lvl2pPr marL="122392" indent="0">
              <a:buNone/>
              <a:defRPr sz="375"/>
            </a:lvl2pPr>
            <a:lvl3pPr marL="244785" indent="0">
              <a:buNone/>
              <a:defRPr sz="321"/>
            </a:lvl3pPr>
            <a:lvl4pPr marL="367177" indent="0">
              <a:buNone/>
              <a:defRPr sz="268"/>
            </a:lvl4pPr>
            <a:lvl5pPr marL="489570" indent="0">
              <a:buNone/>
              <a:defRPr sz="268"/>
            </a:lvl5pPr>
            <a:lvl6pPr marL="611962" indent="0">
              <a:buNone/>
              <a:defRPr sz="268"/>
            </a:lvl6pPr>
            <a:lvl7pPr marL="734355" indent="0">
              <a:buNone/>
              <a:defRPr sz="268"/>
            </a:lvl7pPr>
            <a:lvl8pPr marL="856747" indent="0">
              <a:buNone/>
              <a:defRPr sz="268"/>
            </a:lvl8pPr>
            <a:lvl9pPr marL="979140" indent="0">
              <a:buNone/>
              <a:defRPr sz="268"/>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B91CEDD-7704-4985-A1DC-871E7E34A73F}"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279646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68613" y="227965"/>
            <a:ext cx="789520" cy="797878"/>
          </a:xfrm>
        </p:spPr>
        <p:txBody>
          <a:bodyPr anchor="b"/>
          <a:lstStyle>
            <a:lvl1pPr>
              <a:defRPr sz="857"/>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0687" y="492342"/>
            <a:ext cx="1239262" cy="2430044"/>
          </a:xfrm>
        </p:spPr>
        <p:txBody>
          <a:bodyPr anchor="t"/>
          <a:lstStyle>
            <a:lvl1pPr marL="0" indent="0">
              <a:buNone/>
              <a:defRPr sz="857"/>
            </a:lvl1pPr>
            <a:lvl2pPr marL="122392" indent="0">
              <a:buNone/>
              <a:defRPr sz="750"/>
            </a:lvl2pPr>
            <a:lvl3pPr marL="244785" indent="0">
              <a:buNone/>
              <a:defRPr sz="642"/>
            </a:lvl3pPr>
            <a:lvl4pPr marL="367177" indent="0">
              <a:buNone/>
              <a:defRPr sz="535"/>
            </a:lvl4pPr>
            <a:lvl5pPr marL="489570" indent="0">
              <a:buNone/>
              <a:defRPr sz="535"/>
            </a:lvl5pPr>
            <a:lvl6pPr marL="611962" indent="0">
              <a:buNone/>
              <a:defRPr sz="535"/>
            </a:lvl6pPr>
            <a:lvl7pPr marL="734355" indent="0">
              <a:buNone/>
              <a:defRPr sz="535"/>
            </a:lvl7pPr>
            <a:lvl8pPr marL="856747" indent="0">
              <a:buNone/>
              <a:defRPr sz="535"/>
            </a:lvl8pPr>
            <a:lvl9pPr marL="979140" indent="0">
              <a:buNone/>
              <a:defRPr sz="535"/>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68613" y="1025843"/>
            <a:ext cx="789520" cy="1900500"/>
          </a:xfrm>
        </p:spPr>
        <p:txBody>
          <a:bodyPr/>
          <a:lstStyle>
            <a:lvl1pPr marL="0" indent="0">
              <a:buNone/>
              <a:defRPr sz="428"/>
            </a:lvl1pPr>
            <a:lvl2pPr marL="122392" indent="0">
              <a:buNone/>
              <a:defRPr sz="375"/>
            </a:lvl2pPr>
            <a:lvl3pPr marL="244785" indent="0">
              <a:buNone/>
              <a:defRPr sz="321"/>
            </a:lvl3pPr>
            <a:lvl4pPr marL="367177" indent="0">
              <a:buNone/>
              <a:defRPr sz="268"/>
            </a:lvl4pPr>
            <a:lvl5pPr marL="489570" indent="0">
              <a:buNone/>
              <a:defRPr sz="268"/>
            </a:lvl5pPr>
            <a:lvl6pPr marL="611962" indent="0">
              <a:buNone/>
              <a:defRPr sz="268"/>
            </a:lvl6pPr>
            <a:lvl7pPr marL="734355" indent="0">
              <a:buNone/>
              <a:defRPr sz="268"/>
            </a:lvl7pPr>
            <a:lvl8pPr marL="856747" indent="0">
              <a:buNone/>
              <a:defRPr sz="268"/>
            </a:lvl8pPr>
            <a:lvl9pPr marL="979140" indent="0">
              <a:buNone/>
              <a:defRPr sz="268"/>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2B91CEDD-7704-4985-A1DC-871E7E34A73F}" type="datetimeFigureOut">
              <a:rPr lang="en-GB" smtClean="0"/>
              <a:t>01/11/2023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0924E1-BF7D-4BAC-8AFC-88E5766CA723}" type="slidenum">
              <a:rPr lang="en-GB" smtClean="0"/>
              <a:t>‹N›</a:t>
            </a:fld>
            <a:endParaRPr lang="en-GB"/>
          </a:p>
        </p:txBody>
      </p:sp>
    </p:spTree>
    <p:extLst>
      <p:ext uri="{BB962C8B-B14F-4D97-AF65-F5344CB8AC3E}">
        <p14:creationId xmlns:p14="http://schemas.microsoft.com/office/powerpoint/2010/main" val="120965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295" y="182056"/>
            <a:ext cx="2111335" cy="66094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68295" y="910277"/>
            <a:ext cx="2111335" cy="2169625"/>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68295" y="3169348"/>
            <a:ext cx="550783" cy="182055"/>
          </a:xfrm>
          <a:prstGeom prst="rect">
            <a:avLst/>
          </a:prstGeom>
        </p:spPr>
        <p:txBody>
          <a:bodyPr vert="horz" lIns="91440" tIns="45720" rIns="91440" bIns="45720" rtlCol="0" anchor="ctr"/>
          <a:lstStyle>
            <a:lvl1pPr algn="l">
              <a:defRPr sz="321">
                <a:solidFill>
                  <a:schemeClr val="tx1">
                    <a:tint val="75000"/>
                  </a:schemeClr>
                </a:solidFill>
              </a:defRPr>
            </a:lvl1pPr>
          </a:lstStyle>
          <a:p>
            <a:fld id="{2B91CEDD-7704-4985-A1DC-871E7E34A73F}" type="datetimeFigureOut">
              <a:rPr lang="en-GB" smtClean="0"/>
              <a:t>01/11/2023</a:t>
            </a:fld>
            <a:endParaRPr lang="en-GB"/>
          </a:p>
        </p:txBody>
      </p:sp>
      <p:sp>
        <p:nvSpPr>
          <p:cNvPr id="5" name="Footer Placeholder 4"/>
          <p:cNvSpPr>
            <a:spLocks noGrp="1"/>
          </p:cNvSpPr>
          <p:nvPr>
            <p:ph type="ftr" sz="quarter" idx="3"/>
          </p:nvPr>
        </p:nvSpPr>
        <p:spPr>
          <a:xfrm>
            <a:off x="810875" y="3169348"/>
            <a:ext cx="826175" cy="182055"/>
          </a:xfrm>
          <a:prstGeom prst="rect">
            <a:avLst/>
          </a:prstGeom>
        </p:spPr>
        <p:txBody>
          <a:bodyPr vert="horz" lIns="91440" tIns="45720" rIns="91440" bIns="45720" rtlCol="0" anchor="ctr"/>
          <a:lstStyle>
            <a:lvl1pPr algn="ctr">
              <a:defRPr sz="32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28847" y="3169348"/>
            <a:ext cx="550783" cy="182055"/>
          </a:xfrm>
          <a:prstGeom prst="rect">
            <a:avLst/>
          </a:prstGeom>
        </p:spPr>
        <p:txBody>
          <a:bodyPr vert="horz" lIns="91440" tIns="45720" rIns="91440" bIns="45720" rtlCol="0" anchor="ctr"/>
          <a:lstStyle>
            <a:lvl1pPr algn="r">
              <a:defRPr sz="321">
                <a:solidFill>
                  <a:schemeClr val="tx1">
                    <a:tint val="75000"/>
                  </a:schemeClr>
                </a:solidFill>
              </a:defRPr>
            </a:lvl1pPr>
          </a:lstStyle>
          <a:p>
            <a:fld id="{8E0924E1-BF7D-4BAC-8AFC-88E5766CA723}" type="slidenum">
              <a:rPr lang="en-GB" smtClean="0"/>
              <a:t>‹N›</a:t>
            </a:fld>
            <a:endParaRPr lang="en-GB"/>
          </a:p>
        </p:txBody>
      </p:sp>
    </p:spTree>
    <p:extLst>
      <p:ext uri="{BB962C8B-B14F-4D97-AF65-F5344CB8AC3E}">
        <p14:creationId xmlns:p14="http://schemas.microsoft.com/office/powerpoint/2010/main" val="30853941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44785" rtl="0" eaLnBrk="1" latinLnBrk="0" hangingPunct="1">
        <a:lnSpc>
          <a:spcPct val="90000"/>
        </a:lnSpc>
        <a:spcBef>
          <a:spcPct val="0"/>
        </a:spcBef>
        <a:buNone/>
        <a:defRPr sz="1178" kern="1200">
          <a:solidFill>
            <a:schemeClr val="tx1"/>
          </a:solidFill>
          <a:latin typeface="+mj-lt"/>
          <a:ea typeface="+mj-ea"/>
          <a:cs typeface="+mj-cs"/>
        </a:defRPr>
      </a:lvl1pPr>
    </p:titleStyle>
    <p:bodyStyle>
      <a:lvl1pPr marL="61196" indent="-61196" algn="l" defTabSz="244785" rtl="0" eaLnBrk="1" latinLnBrk="0" hangingPunct="1">
        <a:lnSpc>
          <a:spcPct val="90000"/>
        </a:lnSpc>
        <a:spcBef>
          <a:spcPts val="268"/>
        </a:spcBef>
        <a:buFont typeface="Arial" panose="020B0604020202020204" pitchFamily="34" charset="0"/>
        <a:buChar char="•"/>
        <a:defRPr sz="750" kern="1200">
          <a:solidFill>
            <a:schemeClr val="tx1"/>
          </a:solidFill>
          <a:latin typeface="+mn-lt"/>
          <a:ea typeface="+mn-ea"/>
          <a:cs typeface="+mn-cs"/>
        </a:defRPr>
      </a:lvl1pPr>
      <a:lvl2pPr marL="183589" indent="-61196" algn="l" defTabSz="244785" rtl="0" eaLnBrk="1" latinLnBrk="0" hangingPunct="1">
        <a:lnSpc>
          <a:spcPct val="90000"/>
        </a:lnSpc>
        <a:spcBef>
          <a:spcPts val="134"/>
        </a:spcBef>
        <a:buFont typeface="Arial" panose="020B0604020202020204" pitchFamily="34" charset="0"/>
        <a:buChar char="•"/>
        <a:defRPr sz="642" kern="1200">
          <a:solidFill>
            <a:schemeClr val="tx1"/>
          </a:solidFill>
          <a:latin typeface="+mn-lt"/>
          <a:ea typeface="+mn-ea"/>
          <a:cs typeface="+mn-cs"/>
        </a:defRPr>
      </a:lvl2pPr>
      <a:lvl3pPr marL="305981" indent="-61196" algn="l" defTabSz="244785" rtl="0" eaLnBrk="1" latinLnBrk="0" hangingPunct="1">
        <a:lnSpc>
          <a:spcPct val="90000"/>
        </a:lnSpc>
        <a:spcBef>
          <a:spcPts val="134"/>
        </a:spcBef>
        <a:buFont typeface="Arial" panose="020B0604020202020204" pitchFamily="34" charset="0"/>
        <a:buChar char="•"/>
        <a:defRPr sz="535" kern="1200">
          <a:solidFill>
            <a:schemeClr val="tx1"/>
          </a:solidFill>
          <a:latin typeface="+mn-lt"/>
          <a:ea typeface="+mn-ea"/>
          <a:cs typeface="+mn-cs"/>
        </a:defRPr>
      </a:lvl3pPr>
      <a:lvl4pPr marL="428374" indent="-61196" algn="l" defTabSz="244785" rtl="0" eaLnBrk="1" latinLnBrk="0" hangingPunct="1">
        <a:lnSpc>
          <a:spcPct val="90000"/>
        </a:lnSpc>
        <a:spcBef>
          <a:spcPts val="134"/>
        </a:spcBef>
        <a:buFont typeface="Arial" panose="020B0604020202020204" pitchFamily="34" charset="0"/>
        <a:buChar char="•"/>
        <a:defRPr sz="482" kern="1200">
          <a:solidFill>
            <a:schemeClr val="tx1"/>
          </a:solidFill>
          <a:latin typeface="+mn-lt"/>
          <a:ea typeface="+mn-ea"/>
          <a:cs typeface="+mn-cs"/>
        </a:defRPr>
      </a:lvl4pPr>
      <a:lvl5pPr marL="550766" indent="-61196" algn="l" defTabSz="244785" rtl="0" eaLnBrk="1" latinLnBrk="0" hangingPunct="1">
        <a:lnSpc>
          <a:spcPct val="90000"/>
        </a:lnSpc>
        <a:spcBef>
          <a:spcPts val="134"/>
        </a:spcBef>
        <a:buFont typeface="Arial" panose="020B0604020202020204" pitchFamily="34" charset="0"/>
        <a:buChar char="•"/>
        <a:defRPr sz="482" kern="1200">
          <a:solidFill>
            <a:schemeClr val="tx1"/>
          </a:solidFill>
          <a:latin typeface="+mn-lt"/>
          <a:ea typeface="+mn-ea"/>
          <a:cs typeface="+mn-cs"/>
        </a:defRPr>
      </a:lvl5pPr>
      <a:lvl6pPr marL="673158" indent="-61196" algn="l" defTabSz="244785" rtl="0" eaLnBrk="1" latinLnBrk="0" hangingPunct="1">
        <a:lnSpc>
          <a:spcPct val="90000"/>
        </a:lnSpc>
        <a:spcBef>
          <a:spcPts val="134"/>
        </a:spcBef>
        <a:buFont typeface="Arial" panose="020B0604020202020204" pitchFamily="34" charset="0"/>
        <a:buChar char="•"/>
        <a:defRPr sz="482" kern="1200">
          <a:solidFill>
            <a:schemeClr val="tx1"/>
          </a:solidFill>
          <a:latin typeface="+mn-lt"/>
          <a:ea typeface="+mn-ea"/>
          <a:cs typeface="+mn-cs"/>
        </a:defRPr>
      </a:lvl6pPr>
      <a:lvl7pPr marL="795551" indent="-61196" algn="l" defTabSz="244785" rtl="0" eaLnBrk="1" latinLnBrk="0" hangingPunct="1">
        <a:lnSpc>
          <a:spcPct val="90000"/>
        </a:lnSpc>
        <a:spcBef>
          <a:spcPts val="134"/>
        </a:spcBef>
        <a:buFont typeface="Arial" panose="020B0604020202020204" pitchFamily="34" charset="0"/>
        <a:buChar char="•"/>
        <a:defRPr sz="482" kern="1200">
          <a:solidFill>
            <a:schemeClr val="tx1"/>
          </a:solidFill>
          <a:latin typeface="+mn-lt"/>
          <a:ea typeface="+mn-ea"/>
          <a:cs typeface="+mn-cs"/>
        </a:defRPr>
      </a:lvl7pPr>
      <a:lvl8pPr marL="917943" indent="-61196" algn="l" defTabSz="244785" rtl="0" eaLnBrk="1" latinLnBrk="0" hangingPunct="1">
        <a:lnSpc>
          <a:spcPct val="90000"/>
        </a:lnSpc>
        <a:spcBef>
          <a:spcPts val="134"/>
        </a:spcBef>
        <a:buFont typeface="Arial" panose="020B0604020202020204" pitchFamily="34" charset="0"/>
        <a:buChar char="•"/>
        <a:defRPr sz="482" kern="1200">
          <a:solidFill>
            <a:schemeClr val="tx1"/>
          </a:solidFill>
          <a:latin typeface="+mn-lt"/>
          <a:ea typeface="+mn-ea"/>
          <a:cs typeface="+mn-cs"/>
        </a:defRPr>
      </a:lvl8pPr>
      <a:lvl9pPr marL="1040336" indent="-61196" algn="l" defTabSz="244785" rtl="0" eaLnBrk="1" latinLnBrk="0" hangingPunct="1">
        <a:lnSpc>
          <a:spcPct val="90000"/>
        </a:lnSpc>
        <a:spcBef>
          <a:spcPts val="134"/>
        </a:spcBef>
        <a:buFont typeface="Arial" panose="020B0604020202020204" pitchFamily="34" charset="0"/>
        <a:buChar char="•"/>
        <a:defRPr sz="482" kern="1200">
          <a:solidFill>
            <a:schemeClr val="tx1"/>
          </a:solidFill>
          <a:latin typeface="+mn-lt"/>
          <a:ea typeface="+mn-ea"/>
          <a:cs typeface="+mn-cs"/>
        </a:defRPr>
      </a:lvl9pPr>
    </p:bodyStyle>
    <p:otherStyle>
      <a:defPPr>
        <a:defRPr lang="en-US"/>
      </a:defPPr>
      <a:lvl1pPr marL="0" algn="l" defTabSz="244785" rtl="0" eaLnBrk="1" latinLnBrk="0" hangingPunct="1">
        <a:defRPr sz="482" kern="1200">
          <a:solidFill>
            <a:schemeClr val="tx1"/>
          </a:solidFill>
          <a:latin typeface="+mn-lt"/>
          <a:ea typeface="+mn-ea"/>
          <a:cs typeface="+mn-cs"/>
        </a:defRPr>
      </a:lvl1pPr>
      <a:lvl2pPr marL="122392" algn="l" defTabSz="244785" rtl="0" eaLnBrk="1" latinLnBrk="0" hangingPunct="1">
        <a:defRPr sz="482" kern="1200">
          <a:solidFill>
            <a:schemeClr val="tx1"/>
          </a:solidFill>
          <a:latin typeface="+mn-lt"/>
          <a:ea typeface="+mn-ea"/>
          <a:cs typeface="+mn-cs"/>
        </a:defRPr>
      </a:lvl2pPr>
      <a:lvl3pPr marL="244785" algn="l" defTabSz="244785" rtl="0" eaLnBrk="1" latinLnBrk="0" hangingPunct="1">
        <a:defRPr sz="482" kern="1200">
          <a:solidFill>
            <a:schemeClr val="tx1"/>
          </a:solidFill>
          <a:latin typeface="+mn-lt"/>
          <a:ea typeface="+mn-ea"/>
          <a:cs typeface="+mn-cs"/>
        </a:defRPr>
      </a:lvl3pPr>
      <a:lvl4pPr marL="367177" algn="l" defTabSz="244785" rtl="0" eaLnBrk="1" latinLnBrk="0" hangingPunct="1">
        <a:defRPr sz="482" kern="1200">
          <a:solidFill>
            <a:schemeClr val="tx1"/>
          </a:solidFill>
          <a:latin typeface="+mn-lt"/>
          <a:ea typeface="+mn-ea"/>
          <a:cs typeface="+mn-cs"/>
        </a:defRPr>
      </a:lvl4pPr>
      <a:lvl5pPr marL="489570" algn="l" defTabSz="244785" rtl="0" eaLnBrk="1" latinLnBrk="0" hangingPunct="1">
        <a:defRPr sz="482" kern="1200">
          <a:solidFill>
            <a:schemeClr val="tx1"/>
          </a:solidFill>
          <a:latin typeface="+mn-lt"/>
          <a:ea typeface="+mn-ea"/>
          <a:cs typeface="+mn-cs"/>
        </a:defRPr>
      </a:lvl5pPr>
      <a:lvl6pPr marL="611962" algn="l" defTabSz="244785" rtl="0" eaLnBrk="1" latinLnBrk="0" hangingPunct="1">
        <a:defRPr sz="482" kern="1200">
          <a:solidFill>
            <a:schemeClr val="tx1"/>
          </a:solidFill>
          <a:latin typeface="+mn-lt"/>
          <a:ea typeface="+mn-ea"/>
          <a:cs typeface="+mn-cs"/>
        </a:defRPr>
      </a:lvl6pPr>
      <a:lvl7pPr marL="734355" algn="l" defTabSz="244785" rtl="0" eaLnBrk="1" latinLnBrk="0" hangingPunct="1">
        <a:defRPr sz="482" kern="1200">
          <a:solidFill>
            <a:schemeClr val="tx1"/>
          </a:solidFill>
          <a:latin typeface="+mn-lt"/>
          <a:ea typeface="+mn-ea"/>
          <a:cs typeface="+mn-cs"/>
        </a:defRPr>
      </a:lvl7pPr>
      <a:lvl8pPr marL="856747" algn="l" defTabSz="244785" rtl="0" eaLnBrk="1" latinLnBrk="0" hangingPunct="1">
        <a:defRPr sz="482" kern="1200">
          <a:solidFill>
            <a:schemeClr val="tx1"/>
          </a:solidFill>
          <a:latin typeface="+mn-lt"/>
          <a:ea typeface="+mn-ea"/>
          <a:cs typeface="+mn-cs"/>
        </a:defRPr>
      </a:lvl8pPr>
      <a:lvl9pPr marL="979140" algn="l" defTabSz="244785" rtl="0" eaLnBrk="1" latinLnBrk="0" hangingPunct="1">
        <a:defRPr sz="4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568026" y="-68905"/>
            <a:ext cx="3698961" cy="2395424"/>
          </a:xfrm>
          <a:prstGeom prst="rect">
            <a:avLst/>
          </a:prstGeom>
          <a:noFill/>
        </p:spPr>
        <p:txBody>
          <a:bodyPr wrap="none" lIns="91440" tIns="45720" rIns="91440" bIns="45720">
            <a:prstTxWarp prst="textArchDown">
              <a:avLst/>
            </a:prstTxWarp>
            <a:spAutoFit/>
          </a:bodyPr>
          <a:lstStyle/>
          <a:p>
            <a:pPr algn="ctr"/>
            <a:r>
              <a:rPr lang="it-IT" sz="2800" b="0" cap="none" spc="0" dirty="0" smtClean="0">
                <a:ln w="0"/>
                <a:solidFill>
                  <a:srgbClr val="0070C0"/>
                </a:solidFill>
                <a:effectLst>
                  <a:outerShdw blurRad="38100" dist="19050" dir="2700000" algn="tl" rotWithShape="0">
                    <a:schemeClr val="dk1">
                      <a:alpha val="40000"/>
                    </a:schemeClr>
                  </a:outerShdw>
                </a:effectLst>
              </a:rPr>
              <a:t>S. Lucia</a:t>
            </a:r>
          </a:p>
        </p:txBody>
      </p:sp>
      <p:grpSp>
        <p:nvGrpSpPr>
          <p:cNvPr id="18" name="Gruppo 17"/>
          <p:cNvGrpSpPr/>
          <p:nvPr/>
        </p:nvGrpSpPr>
        <p:grpSpPr>
          <a:xfrm>
            <a:off x="-246449" y="744858"/>
            <a:ext cx="2920726" cy="2485793"/>
            <a:chOff x="-246449" y="744858"/>
            <a:chExt cx="2920726" cy="2485793"/>
          </a:xfrm>
        </p:grpSpPr>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04" y="844616"/>
              <a:ext cx="2185907" cy="1229573"/>
            </a:xfrm>
            <a:prstGeom prst="rect">
              <a:avLst/>
            </a:prstGeom>
          </p:spPr>
        </p:pic>
        <p:sp>
          <p:nvSpPr>
            <p:cNvPr id="12" name="Rettangolo 11"/>
            <p:cNvSpPr/>
            <p:nvPr/>
          </p:nvSpPr>
          <p:spPr>
            <a:xfrm>
              <a:off x="-246449" y="744858"/>
              <a:ext cx="2920726" cy="2238707"/>
            </a:xfrm>
            <a:prstGeom prst="rect">
              <a:avLst/>
            </a:prstGeom>
            <a:noFill/>
          </p:spPr>
          <p:txBody>
            <a:bodyPr wrap="none" lIns="91440" tIns="45720" rIns="91440" bIns="45720">
              <a:prstTxWarp prst="textArchUp">
                <a:avLst/>
              </a:prstTxWarp>
              <a:spAutoFit/>
            </a:bodyPr>
            <a:lstStyle/>
            <a:p>
              <a:pPr algn="ctr"/>
              <a:r>
                <a:rPr lang="it-IT" sz="2000" b="0" cap="none" spc="0" dirty="0" smtClean="0">
                  <a:ln w="0"/>
                  <a:solidFill>
                    <a:srgbClr val="0070C0"/>
                  </a:solidFill>
                  <a:effectLst>
                    <a:outerShdw blurRad="38100" dist="19050" dir="2700000" algn="tl" rotWithShape="0">
                      <a:schemeClr val="dk1">
                        <a:alpha val="40000"/>
                      </a:schemeClr>
                    </a:outerShdw>
                  </a:effectLst>
                </a:rPr>
                <a:t>13 dicembre</a:t>
              </a:r>
              <a:endParaRPr lang="it-IT" sz="2000" b="0" cap="none" spc="0" dirty="0">
                <a:ln w="0"/>
                <a:solidFill>
                  <a:srgbClr val="0070C0"/>
                </a:solidFill>
                <a:effectLst>
                  <a:outerShdw blurRad="38100" dist="19050" dir="2700000" algn="tl" rotWithShape="0">
                    <a:schemeClr val="dk1">
                      <a:alpha val="40000"/>
                    </a:schemeClr>
                  </a:outerShdw>
                </a:effectLst>
              </a:endParaRPr>
            </a:p>
          </p:txBody>
        </p:sp>
        <p:sp>
          <p:nvSpPr>
            <p:cNvPr id="14" name="CasellaDiTesto 13"/>
            <p:cNvSpPr txBox="1"/>
            <p:nvPr/>
          </p:nvSpPr>
          <p:spPr>
            <a:xfrm>
              <a:off x="1585418" y="2969041"/>
              <a:ext cx="712054" cy="261610"/>
            </a:xfrm>
            <a:prstGeom prst="rect">
              <a:avLst/>
            </a:prstGeom>
            <a:noFill/>
          </p:spPr>
          <p:txBody>
            <a:bodyPr wrap="none" rtlCol="0">
              <a:spAutoFit/>
            </a:bodyPr>
            <a:lstStyle/>
            <a:p>
              <a:r>
                <a:rPr lang="en-GB" sz="1050" i="1" dirty="0" smtClean="0">
                  <a:solidFill>
                    <a:srgbClr val="0070C0"/>
                  </a:solidFill>
                  <a:latin typeface="Comics"/>
                </a:rPr>
                <a:t>by joe </a:t>
              </a:r>
              <a:r>
                <a:rPr lang="la-001" sz="1050" i="1" dirty="0" smtClean="0">
                  <a:solidFill>
                    <a:srgbClr val="0070C0"/>
                  </a:solidFill>
                  <a:latin typeface="Comics"/>
                  <a:sym typeface="Symbol" panose="05050102010706020507" pitchFamily="18" charset="2"/>
                </a:rPr>
                <a:t></a:t>
              </a:r>
              <a:endParaRPr lang="en-GB" sz="1050" i="1" dirty="0">
                <a:solidFill>
                  <a:srgbClr val="0070C0"/>
                </a:solidFill>
                <a:latin typeface="Comics"/>
              </a:endParaRPr>
            </a:p>
          </p:txBody>
        </p:sp>
        <p:pic>
          <p:nvPicPr>
            <p:cNvPr id="15" name="Immagin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705" y="1965472"/>
              <a:ext cx="506304" cy="86988"/>
            </a:xfrm>
            <a:prstGeom prst="rect">
              <a:avLst/>
            </a:prstGeom>
            <a:noFill/>
            <a:ln>
              <a:noFill/>
            </a:ln>
          </p:spPr>
        </p:pic>
        <p:sp>
          <p:nvSpPr>
            <p:cNvPr id="16" name="CasellaDiTesto 15"/>
            <p:cNvSpPr txBox="1"/>
            <p:nvPr/>
          </p:nvSpPr>
          <p:spPr>
            <a:xfrm>
              <a:off x="177822" y="2972888"/>
              <a:ext cx="486030" cy="253916"/>
            </a:xfrm>
            <a:prstGeom prst="rect">
              <a:avLst/>
            </a:prstGeom>
            <a:noFill/>
          </p:spPr>
          <p:txBody>
            <a:bodyPr wrap="none" rtlCol="0">
              <a:spAutoFit/>
            </a:bodyPr>
            <a:lstStyle/>
            <a:p>
              <a:r>
                <a:rPr lang="it-IT" sz="1050" i="1" dirty="0" smtClean="0">
                  <a:solidFill>
                    <a:srgbClr val="0070C0"/>
                  </a:solidFill>
                  <a:latin typeface="Comics"/>
                </a:rPr>
                <a:t>2023</a:t>
              </a:r>
              <a:endParaRPr lang="en-GB" sz="1050" i="1" dirty="0">
                <a:solidFill>
                  <a:srgbClr val="0070C0"/>
                </a:solidFill>
                <a:latin typeface="Comics"/>
              </a:endParaRPr>
            </a:p>
          </p:txBody>
        </p:sp>
      </p:grpSp>
      <p:pic>
        <p:nvPicPr>
          <p:cNvPr id="2" name="Immagine 1"/>
          <p:cNvPicPr>
            <a:picLocks noChangeAspect="1"/>
          </p:cNvPicPr>
          <p:nvPr/>
        </p:nvPicPr>
        <p:blipFill>
          <a:blip r:embed="rId4"/>
          <a:stretch>
            <a:fillRect/>
          </a:stretch>
        </p:blipFill>
        <p:spPr>
          <a:xfrm>
            <a:off x="229416" y="229721"/>
            <a:ext cx="123766" cy="270034"/>
          </a:xfrm>
          <a:prstGeom prst="rect">
            <a:avLst/>
          </a:prstGeom>
        </p:spPr>
      </p:pic>
      <p:pic>
        <p:nvPicPr>
          <p:cNvPr id="19" name="Immagine 18"/>
          <p:cNvPicPr>
            <a:picLocks noChangeAspect="1"/>
          </p:cNvPicPr>
          <p:nvPr/>
        </p:nvPicPr>
        <p:blipFill>
          <a:blip r:embed="rId4"/>
          <a:stretch>
            <a:fillRect/>
          </a:stretch>
        </p:blipFill>
        <p:spPr>
          <a:xfrm>
            <a:off x="2096238" y="229721"/>
            <a:ext cx="123766" cy="270034"/>
          </a:xfrm>
          <a:prstGeom prst="rect">
            <a:avLst/>
          </a:prstGeom>
        </p:spPr>
      </p:pic>
    </p:spTree>
    <p:extLst>
      <p:ext uri="{BB962C8B-B14F-4D97-AF65-F5344CB8AC3E}">
        <p14:creationId xmlns:p14="http://schemas.microsoft.com/office/powerpoint/2010/main" val="205145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239361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5</a:t>
            </a:r>
          </a:p>
        </p:txBody>
      </p:sp>
      <p:sp>
        <p:nvSpPr>
          <p:cNvPr id="17" name="CasellaDiTesto 16"/>
          <p:cNvSpPr txBox="1"/>
          <p:nvPr/>
        </p:nvSpPr>
        <p:spPr>
          <a:xfrm>
            <a:off x="334977" y="590868"/>
            <a:ext cx="1946495" cy="2631490"/>
          </a:xfrm>
          <a:prstGeom prst="rect">
            <a:avLst/>
          </a:prstGeom>
          <a:noFill/>
        </p:spPr>
        <p:txBody>
          <a:bodyPr wrap="square" rtlCol="0">
            <a:spAutoFit/>
          </a:bodyPr>
          <a:lstStyle/>
          <a:p>
            <a:r>
              <a:rPr lang="it-IT" sz="1200" b="1" cap="small" dirty="0" smtClean="0"/>
              <a:t>I Re Magi</a:t>
            </a:r>
            <a:r>
              <a:rPr lang="it-IT" sz="1200" dirty="0"/>
              <a:t/>
            </a:r>
            <a:br>
              <a:rPr lang="it-IT" sz="1200" dirty="0"/>
            </a:br>
            <a:r>
              <a:rPr lang="it-IT" sz="1200" dirty="0"/>
              <a:t>Tre Re Magi, da lontano,</a:t>
            </a:r>
          </a:p>
          <a:p>
            <a:r>
              <a:rPr lang="it-IT" sz="1200" dirty="0"/>
              <a:t>son venuti piano, piano</a:t>
            </a:r>
          </a:p>
          <a:p>
            <a:r>
              <a:rPr lang="it-IT" sz="1200" dirty="0"/>
              <a:t>per vedere Gesù Bambino.</a:t>
            </a:r>
          </a:p>
          <a:p>
            <a:r>
              <a:rPr lang="it-IT" sz="1200" dirty="0" smtClean="0"/>
              <a:t>Una stella nel </a:t>
            </a:r>
            <a:r>
              <a:rPr lang="it-IT" sz="1200" dirty="0"/>
              <a:t>turchino</a:t>
            </a:r>
          </a:p>
          <a:p>
            <a:r>
              <a:rPr lang="it-IT" sz="1200" dirty="0"/>
              <a:t>li ha guidati nel </a:t>
            </a:r>
            <a:r>
              <a:rPr lang="it-IT" sz="1200" dirty="0" smtClean="0"/>
              <a:t>lor viaggio</a:t>
            </a:r>
            <a:r>
              <a:rPr lang="it-IT" sz="1200" dirty="0"/>
              <a:t>,</a:t>
            </a:r>
          </a:p>
          <a:p>
            <a:r>
              <a:rPr lang="it-IT" sz="1200" dirty="0"/>
              <a:t>dolcemente, col suo raggio. </a:t>
            </a:r>
            <a:endParaRPr lang="it-IT" sz="1200" dirty="0" smtClean="0"/>
          </a:p>
          <a:p>
            <a:r>
              <a:rPr lang="it-IT" sz="1200" dirty="0" smtClean="0"/>
              <a:t>Li </a:t>
            </a:r>
            <a:r>
              <a:rPr lang="it-IT" sz="1200" dirty="0"/>
              <a:t>ha guidati col suo lume.</a:t>
            </a:r>
          </a:p>
          <a:p>
            <a:r>
              <a:rPr lang="it-IT" sz="1200" dirty="0" smtClean="0"/>
              <a:t>Gesù </a:t>
            </a:r>
            <a:r>
              <a:rPr lang="it-IT" sz="1200" dirty="0"/>
              <a:t>dorme e non ha </a:t>
            </a:r>
            <a:endParaRPr lang="it-IT" sz="1200" dirty="0" smtClean="0"/>
          </a:p>
          <a:p>
            <a:pPr algn="r"/>
            <a:r>
              <a:rPr lang="it-IT" sz="1200" dirty="0" smtClean="0"/>
              <a:t>piume</a:t>
            </a:r>
            <a:r>
              <a:rPr lang="it-IT" sz="1200" dirty="0"/>
              <a:t>,</a:t>
            </a:r>
          </a:p>
          <a:p>
            <a:r>
              <a:rPr lang="it-IT" sz="1200" dirty="0"/>
              <a:t>non ha fuoco, non ha </a:t>
            </a:r>
            <a:endParaRPr lang="it-IT" sz="1200" dirty="0" smtClean="0"/>
          </a:p>
          <a:p>
            <a:pPr algn="r"/>
            <a:r>
              <a:rPr lang="it-IT" sz="1200" dirty="0" smtClean="0"/>
              <a:t>fiamma</a:t>
            </a:r>
            <a:r>
              <a:rPr lang="it-IT" sz="1200" dirty="0"/>
              <a:t>:</a:t>
            </a:r>
          </a:p>
          <a:p>
            <a:r>
              <a:rPr lang="it-IT" sz="1200" dirty="0"/>
              <a:t>ha soltanto la sua </a:t>
            </a:r>
            <a:r>
              <a:rPr lang="it-IT" sz="1200" dirty="0" smtClean="0"/>
              <a:t>mamma.</a:t>
            </a:r>
            <a:endParaRPr lang="it-IT" sz="1200" dirty="0"/>
          </a:p>
          <a:p>
            <a:r>
              <a:rPr lang="it-IT" sz="900" i="1" dirty="0" smtClean="0"/>
              <a:t>Luisa Nason</a:t>
            </a:r>
            <a:endParaRPr lang="en-GB" sz="900" dirty="0"/>
          </a:p>
        </p:txBody>
      </p:sp>
      <p:pic>
        <p:nvPicPr>
          <p:cNvPr id="2" name="Immagine 1"/>
          <p:cNvPicPr>
            <a:picLocks noChangeAspect="1"/>
          </p:cNvPicPr>
          <p:nvPr/>
        </p:nvPicPr>
        <p:blipFill>
          <a:blip r:embed="rId2">
            <a:extLst>
              <a:ext uri="{BEBA8EAE-BF5A-486C-A8C5-ECC9F3942E4B}">
                <a14:imgProps xmlns:a14="http://schemas.microsoft.com/office/drawing/2010/main">
                  <a14:imgLayer r:embed="rId3">
                    <a14:imgEffect>
                      <a14:backgroundRemoval t="9559" b="94853" l="9375" r="89844">
                        <a14:foregroundMark x1="14844" y1="33088" x2="14844" y2="33088"/>
                        <a14:foregroundMark x1="85156" y1="32353" x2="85156" y2="32353"/>
                        <a14:foregroundMark x1="50781" y1="17647" x2="50781" y2="17647"/>
                      </a14:backgroundRemoval>
                    </a14:imgEffect>
                  </a14:imgLayer>
                </a14:imgProps>
              </a:ext>
            </a:extLst>
          </a:blip>
          <a:stretch>
            <a:fillRect/>
          </a:stretch>
        </p:blipFill>
        <p:spPr>
          <a:xfrm>
            <a:off x="1153237" y="264022"/>
            <a:ext cx="300285" cy="319053"/>
          </a:xfrm>
          <a:prstGeom prst="rect">
            <a:avLst/>
          </a:prstGeom>
        </p:spPr>
      </p:pic>
      <p:pic>
        <p:nvPicPr>
          <p:cNvPr id="3" name="Immagine 2"/>
          <p:cNvPicPr>
            <a:picLocks noChangeAspect="1"/>
          </p:cNvPicPr>
          <p:nvPr/>
        </p:nvPicPr>
        <p:blipFill>
          <a:blip r:embed="rId4">
            <a:extLst>
              <a:ext uri="{BEBA8EAE-BF5A-486C-A8C5-ECC9F3942E4B}">
                <a14:imgProps xmlns:a14="http://schemas.microsoft.com/office/drawing/2010/main">
                  <a14:imgLayer r:embed="rId5">
                    <a14:imgEffect>
                      <a14:backgroundRemoval t="3279" b="97541" l="758" r="94697">
                        <a14:foregroundMark x1="6818" y1="26230" x2="6818" y2="26230"/>
                        <a14:foregroundMark x1="48485" y1="11475" x2="48485" y2="11475"/>
                        <a14:foregroundMark x1="86364" y1="27869" x2="86364" y2="27869"/>
                      </a14:backgroundRemoval>
                    </a14:imgEffect>
                  </a14:imgLayer>
                </a14:imgProps>
              </a:ext>
            </a:extLst>
          </a:blip>
          <a:stretch>
            <a:fillRect/>
          </a:stretch>
        </p:blipFill>
        <p:spPr>
          <a:xfrm>
            <a:off x="1832989" y="348308"/>
            <a:ext cx="265511" cy="245396"/>
          </a:xfrm>
          <a:prstGeom prst="rect">
            <a:avLst/>
          </a:prstGeom>
        </p:spPr>
      </p:pic>
      <p:pic>
        <p:nvPicPr>
          <p:cNvPr id="4" name="Immagine 3"/>
          <p:cNvPicPr>
            <a:picLocks noChangeAspect="1"/>
          </p:cNvPicPr>
          <p:nvPr/>
        </p:nvPicPr>
        <p:blipFill>
          <a:blip r:embed="rId6">
            <a:extLst>
              <a:ext uri="{BEBA8EAE-BF5A-486C-A8C5-ECC9F3942E4B}">
                <a14:imgProps xmlns:a14="http://schemas.microsoft.com/office/drawing/2010/main">
                  <a14:imgLayer r:embed="rId7">
                    <a14:imgEffect>
                      <a14:backgroundRemoval t="820" b="91803" l="0" r="97241">
                        <a14:foregroundMark x1="48276" y1="9016" x2="48276" y2="9016"/>
                        <a14:foregroundMark x1="71724" y1="27049" x2="71724" y2="27049"/>
                        <a14:foregroundMark x1="88966" y1="32787" x2="88966" y2="32787"/>
                        <a14:foregroundMark x1="24138" y1="25410" x2="24138" y2="25410"/>
                        <a14:foregroundMark x1="6897" y1="34426" x2="6897" y2="34426"/>
                      </a14:backgroundRemoval>
                    </a14:imgEffect>
                  </a14:imgLayer>
                </a14:imgProps>
              </a:ext>
            </a:extLst>
          </a:blip>
          <a:stretch>
            <a:fillRect/>
          </a:stretch>
        </p:blipFill>
        <p:spPr>
          <a:xfrm>
            <a:off x="1418748" y="408808"/>
            <a:ext cx="414241" cy="348534"/>
          </a:xfrm>
          <a:prstGeom prst="rect">
            <a:avLst/>
          </a:prstGeom>
        </p:spPr>
      </p:pic>
      <p:sp>
        <p:nvSpPr>
          <p:cNvPr id="8" name="CasellaDiTesto 7"/>
          <p:cNvSpPr txBox="1"/>
          <p:nvPr/>
        </p:nvSpPr>
        <p:spPr>
          <a:xfrm rot="16200000">
            <a:off x="-62449" y="847213"/>
            <a:ext cx="773574" cy="184666"/>
          </a:xfrm>
          <a:prstGeom prst="rect">
            <a:avLst/>
          </a:prstGeom>
          <a:noFill/>
          <a:ln>
            <a:noFill/>
          </a:ln>
        </p:spPr>
        <p:txBody>
          <a:bodyPr wrap="square" lIns="0" tIns="0" rIns="0" bIns="0" rtlCol="0">
            <a:spAutoFit/>
          </a:bodyPr>
          <a:lstStyle/>
          <a:p>
            <a:pPr algn="r"/>
            <a:r>
              <a:rPr lang="it-IT" sz="1200" dirty="0" smtClean="0">
                <a:solidFill>
                  <a:srgbClr val="FFC000"/>
                </a:solidFill>
              </a:rPr>
              <a:t>filastrocche</a:t>
            </a:r>
            <a:endParaRPr lang="it-IT" sz="1200" dirty="0">
              <a:solidFill>
                <a:srgbClr val="FFC000"/>
              </a:solidFill>
            </a:endParaRPr>
          </a:p>
        </p:txBody>
      </p:sp>
    </p:spTree>
    <p:extLst>
      <p:ext uri="{BB962C8B-B14F-4D97-AF65-F5344CB8AC3E}">
        <p14:creationId xmlns:p14="http://schemas.microsoft.com/office/powerpoint/2010/main" val="2847748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744538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6</a:t>
            </a:r>
          </a:p>
        </p:txBody>
      </p:sp>
      <p:sp>
        <p:nvSpPr>
          <p:cNvPr id="17" name="CasellaDiTesto 16"/>
          <p:cNvSpPr txBox="1"/>
          <p:nvPr/>
        </p:nvSpPr>
        <p:spPr>
          <a:xfrm>
            <a:off x="229129" y="1468295"/>
            <a:ext cx="1992312" cy="1654556"/>
          </a:xfrm>
          <a:prstGeom prst="rect">
            <a:avLst/>
          </a:prstGeom>
          <a:noFill/>
        </p:spPr>
        <p:txBody>
          <a:bodyPr wrap="square" rtlCol="0">
            <a:spAutoFit/>
          </a:bodyPr>
          <a:lstStyle/>
          <a:p>
            <a:r>
              <a:rPr lang="it-IT" sz="1266" b="1" cap="small" dirty="0" smtClean="0"/>
              <a:t>La befana</a:t>
            </a:r>
          </a:p>
          <a:p>
            <a:r>
              <a:rPr lang="it-IT" sz="1266" dirty="0"/>
              <a:t/>
            </a:r>
            <a:br>
              <a:rPr lang="it-IT" sz="1266" dirty="0"/>
            </a:br>
            <a:r>
              <a:rPr lang="it-IT" sz="1270" dirty="0"/>
              <a:t>La Befana vien di notte</a:t>
            </a:r>
            <a:br>
              <a:rPr lang="it-IT" sz="1270" dirty="0"/>
            </a:br>
            <a:r>
              <a:rPr lang="it-IT" sz="1270" dirty="0"/>
              <a:t>con le scarpe tutte rotte</a:t>
            </a:r>
            <a:br>
              <a:rPr lang="it-IT" sz="1270" dirty="0"/>
            </a:br>
            <a:r>
              <a:rPr lang="it-IT" sz="1270" dirty="0"/>
              <a:t>con le toppe alla sottana:</a:t>
            </a:r>
            <a:br>
              <a:rPr lang="it-IT" sz="1270" dirty="0"/>
            </a:br>
            <a:r>
              <a:rPr lang="it-IT" sz="1270" dirty="0"/>
              <a:t>Viva, viva la Befana</a:t>
            </a:r>
            <a:r>
              <a:rPr lang="it-IT" sz="1270" dirty="0" smtClean="0"/>
              <a:t>!</a:t>
            </a:r>
          </a:p>
          <a:p>
            <a:endParaRPr lang="it-IT" sz="1270" dirty="0"/>
          </a:p>
          <a:p>
            <a:r>
              <a:rPr lang="it-IT" sz="1000" i="1" dirty="0" smtClean="0"/>
              <a:t>Anonimo</a:t>
            </a:r>
            <a:endParaRPr lang="en-GB" sz="1000" i="1" dirty="0"/>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111" y="278522"/>
            <a:ext cx="1225330" cy="1225330"/>
          </a:xfrm>
          <a:prstGeom prst="rect">
            <a:avLst/>
          </a:prstGeom>
        </p:spPr>
      </p:pic>
      <p:sp>
        <p:nvSpPr>
          <p:cNvPr id="6" name="CasellaDiTesto 5"/>
          <p:cNvSpPr txBox="1"/>
          <p:nvPr/>
        </p:nvSpPr>
        <p:spPr>
          <a:xfrm rot="16200000">
            <a:off x="-62449" y="847213"/>
            <a:ext cx="773574" cy="184666"/>
          </a:xfrm>
          <a:prstGeom prst="rect">
            <a:avLst/>
          </a:prstGeom>
          <a:noFill/>
          <a:ln>
            <a:noFill/>
          </a:ln>
        </p:spPr>
        <p:txBody>
          <a:bodyPr wrap="square" lIns="0" tIns="0" rIns="0" bIns="0" rtlCol="0">
            <a:spAutoFit/>
          </a:bodyPr>
          <a:lstStyle/>
          <a:p>
            <a:pPr algn="r"/>
            <a:r>
              <a:rPr lang="it-IT" sz="1200" dirty="0" smtClean="0">
                <a:solidFill>
                  <a:srgbClr val="FFC000"/>
                </a:solidFill>
              </a:rPr>
              <a:t>filastrocche</a:t>
            </a:r>
            <a:endParaRPr lang="it-IT" sz="1200" dirty="0">
              <a:solidFill>
                <a:srgbClr val="FFC000"/>
              </a:solidFill>
            </a:endParaRPr>
          </a:p>
        </p:txBody>
      </p:sp>
    </p:spTree>
    <p:extLst>
      <p:ext uri="{BB962C8B-B14F-4D97-AF65-F5344CB8AC3E}">
        <p14:creationId xmlns:p14="http://schemas.microsoft.com/office/powerpoint/2010/main" val="228300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780804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489026" y="852010"/>
            <a:ext cx="1479844" cy="19929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106286" y="105082"/>
            <a:ext cx="2232000" cy="3204000"/>
          </a:xfrm>
          <a:prstGeom prst="rect">
            <a:avLst/>
          </a:prstGeom>
          <a:noFill/>
          <a:ln w="228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1</a:t>
            </a:r>
            <a:endParaRPr lang="en-GB" sz="2064" dirty="0"/>
          </a:p>
        </p:txBody>
      </p:sp>
      <p:pic>
        <p:nvPicPr>
          <p:cNvPr id="3" name="Immagin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49516" y="1272699"/>
            <a:ext cx="945540" cy="868765"/>
          </a:xfrm>
          <a:prstGeom prst="rect">
            <a:avLst/>
          </a:prstGeom>
        </p:spPr>
      </p:pic>
      <p:sp>
        <p:nvSpPr>
          <p:cNvPr id="7" name="CasellaDiTesto 6"/>
          <p:cNvSpPr txBox="1"/>
          <p:nvPr/>
        </p:nvSpPr>
        <p:spPr>
          <a:xfrm rot="16200000">
            <a:off x="-373973" y="1158736"/>
            <a:ext cx="1396621" cy="184666"/>
          </a:xfrm>
          <a:prstGeom prst="rect">
            <a:avLst/>
          </a:prstGeom>
          <a:noFill/>
          <a:ln>
            <a:noFill/>
          </a:ln>
        </p:spPr>
        <p:txBody>
          <a:bodyPr wrap="square" lIns="0" tIns="0" rIns="0" bIns="0" rtlCol="0">
            <a:spAutoFit/>
          </a:bodyPr>
          <a:lstStyle/>
          <a:p>
            <a:pPr algn="r"/>
            <a:r>
              <a:rPr lang="it-IT" sz="1200" dirty="0" smtClean="0">
                <a:solidFill>
                  <a:srgbClr val="FFC000"/>
                </a:solidFill>
              </a:rPr>
              <a:t>stelle e costellazioni</a:t>
            </a:r>
            <a:endParaRPr lang="it-IT" sz="1200" dirty="0">
              <a:solidFill>
                <a:srgbClr val="FFC000"/>
              </a:solidFill>
            </a:endParaRPr>
          </a:p>
        </p:txBody>
      </p:sp>
      <p:sp>
        <p:nvSpPr>
          <p:cNvPr id="8" name="CasellaDiTesto 7"/>
          <p:cNvSpPr txBox="1"/>
          <p:nvPr/>
        </p:nvSpPr>
        <p:spPr>
          <a:xfrm>
            <a:off x="527712" y="2376434"/>
            <a:ext cx="1396621" cy="184666"/>
          </a:xfrm>
          <a:prstGeom prst="rect">
            <a:avLst/>
          </a:prstGeom>
          <a:noFill/>
          <a:ln>
            <a:noFill/>
          </a:ln>
        </p:spPr>
        <p:txBody>
          <a:bodyPr wrap="square" lIns="0" tIns="0" rIns="0" bIns="0" rtlCol="0">
            <a:spAutoFit/>
          </a:bodyPr>
          <a:lstStyle/>
          <a:p>
            <a:pPr algn="ctr"/>
            <a:r>
              <a:rPr lang="it-IT" sz="1200" dirty="0">
                <a:solidFill>
                  <a:srgbClr val="FFC000"/>
                </a:solidFill>
              </a:rPr>
              <a:t>C</a:t>
            </a:r>
            <a:r>
              <a:rPr lang="it-IT" sz="1200" dirty="0" smtClean="0">
                <a:solidFill>
                  <a:srgbClr val="FFC000"/>
                </a:solidFill>
              </a:rPr>
              <a:t>ometa</a:t>
            </a:r>
            <a:endParaRPr lang="it-IT" sz="1200" dirty="0">
              <a:solidFill>
                <a:srgbClr val="FFC000"/>
              </a:solidFill>
            </a:endParaRPr>
          </a:p>
        </p:txBody>
      </p:sp>
    </p:spTree>
    <p:extLst>
      <p:ext uri="{BB962C8B-B14F-4D97-AF65-F5344CB8AC3E}">
        <p14:creationId xmlns:p14="http://schemas.microsoft.com/office/powerpoint/2010/main" val="1065199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236264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e 30"/>
          <p:cNvSpPr/>
          <p:nvPr/>
        </p:nvSpPr>
        <p:spPr>
          <a:xfrm>
            <a:off x="489026" y="852010"/>
            <a:ext cx="1479844" cy="19929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106286" y="105082"/>
            <a:ext cx="2232000" cy="3204000"/>
          </a:xfrm>
          <a:prstGeom prst="rect">
            <a:avLst/>
          </a:prstGeom>
          <a:noFill/>
          <a:ln w="228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2</a:t>
            </a:r>
            <a:endParaRPr lang="en-GB" sz="2064" dirty="0"/>
          </a:p>
        </p:txBody>
      </p:sp>
      <p:sp>
        <p:nvSpPr>
          <p:cNvPr id="6" name="CasellaDiTesto 5"/>
          <p:cNvSpPr txBox="1"/>
          <p:nvPr/>
        </p:nvSpPr>
        <p:spPr>
          <a:xfrm rot="16200000">
            <a:off x="-373973" y="1158736"/>
            <a:ext cx="1396621" cy="184666"/>
          </a:xfrm>
          <a:prstGeom prst="rect">
            <a:avLst/>
          </a:prstGeom>
          <a:noFill/>
          <a:ln>
            <a:noFill/>
          </a:ln>
        </p:spPr>
        <p:txBody>
          <a:bodyPr wrap="square" lIns="0" tIns="0" rIns="0" bIns="0" rtlCol="0">
            <a:spAutoFit/>
          </a:bodyPr>
          <a:lstStyle/>
          <a:p>
            <a:pPr algn="r"/>
            <a:r>
              <a:rPr lang="it-IT" sz="1200" dirty="0" smtClean="0">
                <a:solidFill>
                  <a:srgbClr val="FFC000"/>
                </a:solidFill>
              </a:rPr>
              <a:t>stelle e costellazioni</a:t>
            </a:r>
            <a:endParaRPr lang="it-IT" sz="1200" dirty="0">
              <a:solidFill>
                <a:srgbClr val="FFC000"/>
              </a:solidFill>
            </a:endParaRPr>
          </a:p>
        </p:txBody>
      </p:sp>
      <p:sp>
        <p:nvSpPr>
          <p:cNvPr id="7" name="CasellaDiTesto 6"/>
          <p:cNvSpPr txBox="1"/>
          <p:nvPr/>
        </p:nvSpPr>
        <p:spPr>
          <a:xfrm>
            <a:off x="527712" y="2376434"/>
            <a:ext cx="1396621" cy="184666"/>
          </a:xfrm>
          <a:prstGeom prst="rect">
            <a:avLst/>
          </a:prstGeom>
          <a:noFill/>
          <a:ln>
            <a:noFill/>
          </a:ln>
        </p:spPr>
        <p:txBody>
          <a:bodyPr wrap="square" lIns="0" tIns="0" rIns="0" bIns="0" rtlCol="0">
            <a:spAutoFit/>
          </a:bodyPr>
          <a:lstStyle/>
          <a:p>
            <a:pPr algn="ctr"/>
            <a:r>
              <a:rPr lang="it-IT" sz="1200" dirty="0">
                <a:solidFill>
                  <a:srgbClr val="FFC000"/>
                </a:solidFill>
              </a:rPr>
              <a:t>O</a:t>
            </a:r>
            <a:r>
              <a:rPr lang="it-IT" sz="1200" dirty="0" smtClean="0">
                <a:solidFill>
                  <a:srgbClr val="FFC000"/>
                </a:solidFill>
              </a:rPr>
              <a:t>rsa Minore</a:t>
            </a:r>
            <a:endParaRPr lang="it-IT" sz="1200" dirty="0">
              <a:solidFill>
                <a:srgbClr val="FFC000"/>
              </a:solidFill>
            </a:endParaRPr>
          </a:p>
        </p:txBody>
      </p:sp>
      <p:grpSp>
        <p:nvGrpSpPr>
          <p:cNvPr id="30" name="Gruppo 29"/>
          <p:cNvGrpSpPr/>
          <p:nvPr/>
        </p:nvGrpSpPr>
        <p:grpSpPr>
          <a:xfrm>
            <a:off x="585884" y="1310063"/>
            <a:ext cx="1285030" cy="1072294"/>
            <a:chOff x="585884" y="1310063"/>
            <a:chExt cx="1285030" cy="1072294"/>
          </a:xfrm>
        </p:grpSpPr>
        <p:grpSp>
          <p:nvGrpSpPr>
            <p:cNvPr id="23" name="Gruppo 22"/>
            <p:cNvGrpSpPr/>
            <p:nvPr/>
          </p:nvGrpSpPr>
          <p:grpSpPr>
            <a:xfrm>
              <a:off x="649828" y="1391920"/>
              <a:ext cx="1128172" cy="934830"/>
              <a:chOff x="649828" y="1391920"/>
              <a:chExt cx="1128172" cy="934830"/>
            </a:xfrm>
          </p:grpSpPr>
          <p:cxnSp>
            <p:nvCxnSpPr>
              <p:cNvPr id="5" name="Connettore diritto 4"/>
              <p:cNvCxnSpPr/>
              <p:nvPr/>
            </p:nvCxnSpPr>
            <p:spPr>
              <a:xfrm flipH="1">
                <a:off x="1391920" y="1391920"/>
                <a:ext cx="386080" cy="66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ttore diritto 9"/>
              <p:cNvCxnSpPr/>
              <p:nvPr/>
            </p:nvCxnSpPr>
            <p:spPr>
              <a:xfrm flipH="1">
                <a:off x="1071880" y="1457960"/>
                <a:ext cx="320040" cy="365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flipV="1">
                <a:off x="1071880" y="1823720"/>
                <a:ext cx="0" cy="391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flipH="1">
                <a:off x="751840" y="2214880"/>
                <a:ext cx="320040" cy="85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flipH="1">
                <a:off x="649828" y="1823720"/>
                <a:ext cx="422052" cy="114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flipH="1" flipV="1">
                <a:off x="667814" y="1960990"/>
                <a:ext cx="78371" cy="365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Immagine 2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312444" y="1402761"/>
              <a:ext cx="158954" cy="163714"/>
            </a:xfrm>
            <a:prstGeom prst="rect">
              <a:avLst/>
            </a:prstGeom>
          </p:spPr>
        </p:pic>
        <p:pic>
          <p:nvPicPr>
            <p:cNvPr id="25" name="Immagine 2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006682" y="1740200"/>
              <a:ext cx="158954" cy="163714"/>
            </a:xfrm>
            <a:prstGeom prst="rect">
              <a:avLst/>
            </a:prstGeom>
          </p:spPr>
        </p:pic>
        <p:pic>
          <p:nvPicPr>
            <p:cNvPr id="26" name="Immagine 2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585884" y="1847800"/>
              <a:ext cx="158954" cy="163714"/>
            </a:xfrm>
            <a:prstGeom prst="rect">
              <a:avLst/>
            </a:prstGeom>
          </p:spPr>
        </p:pic>
        <p:pic>
          <p:nvPicPr>
            <p:cNvPr id="27" name="Immagine 2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992404" y="2106773"/>
              <a:ext cx="158954" cy="163714"/>
            </a:xfrm>
            <a:prstGeom prst="rect">
              <a:avLst/>
            </a:prstGeom>
          </p:spPr>
        </p:pic>
        <p:pic>
          <p:nvPicPr>
            <p:cNvPr id="28" name="Immagine 2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671332" y="2218643"/>
              <a:ext cx="158954" cy="163714"/>
            </a:xfrm>
            <a:prstGeom prst="rect">
              <a:avLst/>
            </a:prstGeom>
          </p:spPr>
        </p:pic>
        <p:pic>
          <p:nvPicPr>
            <p:cNvPr id="29" name="Immagine 2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711960" y="1310063"/>
              <a:ext cx="158954" cy="163714"/>
            </a:xfrm>
            <a:prstGeom prst="rect">
              <a:avLst/>
            </a:prstGeom>
          </p:spPr>
        </p:pic>
      </p:grpSp>
    </p:spTree>
    <p:extLst>
      <p:ext uri="{BB962C8B-B14F-4D97-AF65-F5344CB8AC3E}">
        <p14:creationId xmlns:p14="http://schemas.microsoft.com/office/powerpoint/2010/main" val="1656768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928603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e 22"/>
          <p:cNvSpPr/>
          <p:nvPr/>
        </p:nvSpPr>
        <p:spPr>
          <a:xfrm>
            <a:off x="489026" y="852010"/>
            <a:ext cx="1479844" cy="19929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106286" y="105082"/>
            <a:ext cx="2232000" cy="3204000"/>
          </a:xfrm>
          <a:prstGeom prst="rect">
            <a:avLst/>
          </a:prstGeom>
          <a:noFill/>
          <a:ln w="228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3</a:t>
            </a:r>
          </a:p>
        </p:txBody>
      </p:sp>
      <p:sp>
        <p:nvSpPr>
          <p:cNvPr id="13" name="CasellaDiTesto 12"/>
          <p:cNvSpPr txBox="1"/>
          <p:nvPr/>
        </p:nvSpPr>
        <p:spPr>
          <a:xfrm rot="16200000">
            <a:off x="-373973" y="1158736"/>
            <a:ext cx="1396621" cy="184666"/>
          </a:xfrm>
          <a:prstGeom prst="rect">
            <a:avLst/>
          </a:prstGeom>
          <a:noFill/>
          <a:ln>
            <a:noFill/>
          </a:ln>
        </p:spPr>
        <p:txBody>
          <a:bodyPr wrap="square" lIns="0" tIns="0" rIns="0" bIns="0" rtlCol="0">
            <a:spAutoFit/>
          </a:bodyPr>
          <a:lstStyle/>
          <a:p>
            <a:pPr algn="r"/>
            <a:r>
              <a:rPr lang="it-IT" sz="1200" dirty="0" smtClean="0">
                <a:solidFill>
                  <a:srgbClr val="FFC000"/>
                </a:solidFill>
              </a:rPr>
              <a:t>stelle e costellazioni</a:t>
            </a:r>
            <a:endParaRPr lang="it-IT" sz="1200" dirty="0">
              <a:solidFill>
                <a:srgbClr val="FFC000"/>
              </a:solidFill>
            </a:endParaRPr>
          </a:p>
        </p:txBody>
      </p:sp>
      <p:sp>
        <p:nvSpPr>
          <p:cNvPr id="16" name="CasellaDiTesto 15"/>
          <p:cNvSpPr txBox="1"/>
          <p:nvPr/>
        </p:nvSpPr>
        <p:spPr>
          <a:xfrm>
            <a:off x="527712" y="2376434"/>
            <a:ext cx="1396621" cy="184666"/>
          </a:xfrm>
          <a:prstGeom prst="rect">
            <a:avLst/>
          </a:prstGeom>
          <a:noFill/>
          <a:ln>
            <a:noFill/>
          </a:ln>
        </p:spPr>
        <p:txBody>
          <a:bodyPr wrap="square" lIns="0" tIns="0" rIns="0" bIns="0" rtlCol="0">
            <a:spAutoFit/>
          </a:bodyPr>
          <a:lstStyle/>
          <a:p>
            <a:pPr algn="ctr"/>
            <a:r>
              <a:rPr lang="it-IT" sz="1200" dirty="0">
                <a:solidFill>
                  <a:srgbClr val="FFC000"/>
                </a:solidFill>
              </a:rPr>
              <a:t>O</a:t>
            </a:r>
            <a:r>
              <a:rPr lang="it-IT" sz="1200" dirty="0" smtClean="0">
                <a:solidFill>
                  <a:srgbClr val="FFC000"/>
                </a:solidFill>
              </a:rPr>
              <a:t>rsa Maggiore</a:t>
            </a:r>
            <a:endParaRPr lang="it-IT" sz="1200" dirty="0">
              <a:solidFill>
                <a:srgbClr val="FFC000"/>
              </a:solidFill>
            </a:endParaRPr>
          </a:p>
        </p:txBody>
      </p:sp>
      <p:grpSp>
        <p:nvGrpSpPr>
          <p:cNvPr id="45" name="Gruppo 44"/>
          <p:cNvGrpSpPr/>
          <p:nvPr/>
        </p:nvGrpSpPr>
        <p:grpSpPr>
          <a:xfrm>
            <a:off x="685776" y="1298460"/>
            <a:ext cx="1204897" cy="938741"/>
            <a:chOff x="685776" y="1298460"/>
            <a:chExt cx="1204897" cy="938741"/>
          </a:xfrm>
        </p:grpSpPr>
        <p:grpSp>
          <p:nvGrpSpPr>
            <p:cNvPr id="37" name="Gruppo 36"/>
            <p:cNvGrpSpPr/>
            <p:nvPr/>
          </p:nvGrpSpPr>
          <p:grpSpPr>
            <a:xfrm>
              <a:off x="743578" y="1370569"/>
              <a:ext cx="1050053" cy="778746"/>
              <a:chOff x="743578" y="1370569"/>
              <a:chExt cx="1050053" cy="778746"/>
            </a:xfrm>
          </p:grpSpPr>
          <p:cxnSp>
            <p:nvCxnSpPr>
              <p:cNvPr id="6" name="Connettore diritto 5"/>
              <p:cNvCxnSpPr/>
              <p:nvPr/>
            </p:nvCxnSpPr>
            <p:spPr>
              <a:xfrm>
                <a:off x="743578" y="1370569"/>
                <a:ext cx="301450" cy="653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a:off x="1045028" y="1435883"/>
                <a:ext cx="117610" cy="1346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ttore diritto 21"/>
              <p:cNvCxnSpPr/>
              <p:nvPr/>
            </p:nvCxnSpPr>
            <p:spPr>
              <a:xfrm>
                <a:off x="1162638" y="1570504"/>
                <a:ext cx="203949" cy="199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p:nvPr/>
            </p:nvCxnSpPr>
            <p:spPr>
              <a:xfrm>
                <a:off x="1333530" y="1770439"/>
                <a:ext cx="460101" cy="1452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diritto 28"/>
              <p:cNvCxnSpPr/>
              <p:nvPr/>
            </p:nvCxnSpPr>
            <p:spPr>
              <a:xfrm>
                <a:off x="1273213" y="1949380"/>
                <a:ext cx="369692" cy="1662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ttore diritto 31"/>
              <p:cNvCxnSpPr/>
              <p:nvPr/>
            </p:nvCxnSpPr>
            <p:spPr>
              <a:xfrm flipV="1">
                <a:off x="1642905" y="1915692"/>
                <a:ext cx="150726" cy="2336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p:nvCxnSpPr>
            <p:spPr>
              <a:xfrm flipV="1">
                <a:off x="1302115" y="1769182"/>
                <a:ext cx="55197" cy="246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8" name="Immagine 3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702905" y="1837846"/>
              <a:ext cx="187768" cy="193391"/>
            </a:xfrm>
            <a:prstGeom prst="rect">
              <a:avLst/>
            </a:prstGeom>
          </p:spPr>
        </p:pic>
        <p:pic>
          <p:nvPicPr>
            <p:cNvPr id="39" name="Immagine 3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552932" y="2043779"/>
              <a:ext cx="187798" cy="193422"/>
            </a:xfrm>
            <a:prstGeom prst="rect">
              <a:avLst/>
            </a:prstGeom>
          </p:spPr>
        </p:pic>
        <p:pic>
          <p:nvPicPr>
            <p:cNvPr id="40" name="Immagine 3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287110" y="1709779"/>
              <a:ext cx="158954" cy="163714"/>
            </a:xfrm>
            <a:prstGeom prst="rect">
              <a:avLst/>
            </a:prstGeom>
          </p:spPr>
        </p:pic>
        <p:pic>
          <p:nvPicPr>
            <p:cNvPr id="41" name="Immagine 4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236183" y="1888351"/>
              <a:ext cx="158954" cy="163714"/>
            </a:xfrm>
            <a:prstGeom prst="rect">
              <a:avLst/>
            </a:prstGeom>
          </p:spPr>
        </p:pic>
        <p:pic>
          <p:nvPicPr>
            <p:cNvPr id="42" name="Immagine 4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114259" y="1519538"/>
              <a:ext cx="158954" cy="163714"/>
            </a:xfrm>
            <a:prstGeom prst="rect">
              <a:avLst/>
            </a:prstGeom>
          </p:spPr>
        </p:pic>
        <p:pic>
          <p:nvPicPr>
            <p:cNvPr id="43" name="Immagine 4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955305" y="1361251"/>
              <a:ext cx="158954" cy="163714"/>
            </a:xfrm>
            <a:prstGeom prst="rect">
              <a:avLst/>
            </a:prstGeom>
          </p:spPr>
        </p:pic>
        <p:pic>
          <p:nvPicPr>
            <p:cNvPr id="44" name="Immagine 4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685776" y="1298460"/>
              <a:ext cx="158954" cy="163714"/>
            </a:xfrm>
            <a:prstGeom prst="rect">
              <a:avLst/>
            </a:prstGeom>
          </p:spPr>
        </p:pic>
      </p:grpSp>
    </p:spTree>
    <p:extLst>
      <p:ext uri="{BB962C8B-B14F-4D97-AF65-F5344CB8AC3E}">
        <p14:creationId xmlns:p14="http://schemas.microsoft.com/office/powerpoint/2010/main" val="1093312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4024056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871023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e 16"/>
          <p:cNvSpPr/>
          <p:nvPr/>
        </p:nvSpPr>
        <p:spPr>
          <a:xfrm>
            <a:off x="484580" y="841238"/>
            <a:ext cx="1479844" cy="19929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106286" y="105082"/>
            <a:ext cx="2232000" cy="3204000"/>
          </a:xfrm>
          <a:prstGeom prst="rect">
            <a:avLst/>
          </a:prstGeom>
          <a:noFill/>
          <a:ln w="228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4</a:t>
            </a:r>
            <a:endParaRPr lang="en-GB" sz="2064" dirty="0"/>
          </a:p>
        </p:txBody>
      </p:sp>
      <p:sp>
        <p:nvSpPr>
          <p:cNvPr id="13" name="CasellaDiTesto 12"/>
          <p:cNvSpPr txBox="1"/>
          <p:nvPr/>
        </p:nvSpPr>
        <p:spPr>
          <a:xfrm rot="16200000">
            <a:off x="-373973" y="1158736"/>
            <a:ext cx="1396621" cy="184666"/>
          </a:xfrm>
          <a:prstGeom prst="rect">
            <a:avLst/>
          </a:prstGeom>
          <a:noFill/>
          <a:ln>
            <a:noFill/>
          </a:ln>
        </p:spPr>
        <p:txBody>
          <a:bodyPr wrap="square" lIns="0" tIns="0" rIns="0" bIns="0" rtlCol="0">
            <a:spAutoFit/>
          </a:bodyPr>
          <a:lstStyle/>
          <a:p>
            <a:pPr algn="r"/>
            <a:r>
              <a:rPr lang="it-IT" sz="1200" dirty="0" smtClean="0">
                <a:solidFill>
                  <a:srgbClr val="FFC000"/>
                </a:solidFill>
              </a:rPr>
              <a:t>stelle e costellazioni</a:t>
            </a:r>
            <a:endParaRPr lang="it-IT" sz="1200" dirty="0">
              <a:solidFill>
                <a:srgbClr val="FFC000"/>
              </a:solidFill>
            </a:endParaRPr>
          </a:p>
        </p:txBody>
      </p:sp>
      <p:sp>
        <p:nvSpPr>
          <p:cNvPr id="16" name="CasellaDiTesto 15"/>
          <p:cNvSpPr txBox="1"/>
          <p:nvPr/>
        </p:nvSpPr>
        <p:spPr>
          <a:xfrm>
            <a:off x="537025" y="2461946"/>
            <a:ext cx="1396621" cy="184666"/>
          </a:xfrm>
          <a:prstGeom prst="rect">
            <a:avLst/>
          </a:prstGeom>
          <a:noFill/>
          <a:ln>
            <a:noFill/>
          </a:ln>
        </p:spPr>
        <p:txBody>
          <a:bodyPr wrap="square" lIns="0" tIns="0" rIns="0" bIns="0" rtlCol="0">
            <a:spAutoFit/>
          </a:bodyPr>
          <a:lstStyle/>
          <a:p>
            <a:pPr algn="ctr"/>
            <a:r>
              <a:rPr lang="it-IT" sz="1200" dirty="0">
                <a:solidFill>
                  <a:srgbClr val="FFC000"/>
                </a:solidFill>
              </a:rPr>
              <a:t>C</a:t>
            </a:r>
            <a:r>
              <a:rPr lang="it-IT" sz="1200" dirty="0" smtClean="0">
                <a:solidFill>
                  <a:srgbClr val="FFC000"/>
                </a:solidFill>
              </a:rPr>
              <a:t>assiopea</a:t>
            </a:r>
            <a:endParaRPr lang="it-IT" sz="1200" dirty="0">
              <a:solidFill>
                <a:srgbClr val="FFC000"/>
              </a:solidFill>
            </a:endParaRPr>
          </a:p>
        </p:txBody>
      </p:sp>
      <p:grpSp>
        <p:nvGrpSpPr>
          <p:cNvPr id="40" name="Gruppo 39"/>
          <p:cNvGrpSpPr/>
          <p:nvPr/>
        </p:nvGrpSpPr>
        <p:grpSpPr>
          <a:xfrm>
            <a:off x="582199" y="1415875"/>
            <a:ext cx="1356527" cy="1011734"/>
            <a:chOff x="612343" y="1285251"/>
            <a:chExt cx="1356527" cy="1011734"/>
          </a:xfrm>
        </p:grpSpPr>
        <p:grpSp>
          <p:nvGrpSpPr>
            <p:cNvPr id="33" name="Gruppo 32"/>
            <p:cNvGrpSpPr/>
            <p:nvPr/>
          </p:nvGrpSpPr>
          <p:grpSpPr>
            <a:xfrm>
              <a:off x="699215" y="1397000"/>
              <a:ext cx="1144869" cy="797379"/>
              <a:chOff x="699215" y="1397000"/>
              <a:chExt cx="1144869" cy="797379"/>
            </a:xfrm>
          </p:grpSpPr>
          <p:cxnSp>
            <p:nvCxnSpPr>
              <p:cNvPr id="6" name="Connettore diritto 5"/>
              <p:cNvCxnSpPr/>
              <p:nvPr/>
            </p:nvCxnSpPr>
            <p:spPr>
              <a:xfrm>
                <a:off x="699215" y="1397000"/>
                <a:ext cx="245665" cy="394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928073" y="1791118"/>
                <a:ext cx="3265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ttore diritto 25"/>
              <p:cNvCxnSpPr/>
              <p:nvPr/>
            </p:nvCxnSpPr>
            <p:spPr>
              <a:xfrm>
                <a:off x="1288579" y="1791118"/>
                <a:ext cx="133607" cy="3526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diritto 29"/>
              <p:cNvCxnSpPr/>
              <p:nvPr/>
            </p:nvCxnSpPr>
            <p:spPr>
              <a:xfrm flipV="1">
                <a:off x="1447289" y="1912298"/>
                <a:ext cx="396795" cy="282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uppo 33"/>
            <p:cNvGrpSpPr/>
            <p:nvPr/>
          </p:nvGrpSpPr>
          <p:grpSpPr>
            <a:xfrm>
              <a:off x="612343" y="1285251"/>
              <a:ext cx="1356527" cy="1011734"/>
              <a:chOff x="617974" y="1299951"/>
              <a:chExt cx="1356527" cy="1011734"/>
            </a:xfrm>
          </p:grpSpPr>
          <p:pic>
            <p:nvPicPr>
              <p:cNvPr id="35" name="Immagine 3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725361" y="1798483"/>
                <a:ext cx="249140" cy="256601"/>
              </a:xfrm>
              <a:prstGeom prst="rect">
                <a:avLst/>
              </a:prstGeom>
            </p:spPr>
          </p:pic>
          <p:pic>
            <p:nvPicPr>
              <p:cNvPr id="36" name="Immagine 3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324696" y="2055084"/>
                <a:ext cx="249140" cy="256601"/>
              </a:xfrm>
              <a:prstGeom prst="rect">
                <a:avLst/>
              </a:prstGeom>
            </p:spPr>
          </p:pic>
          <p:pic>
            <p:nvPicPr>
              <p:cNvPr id="37" name="Immagine 3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164009" y="1670182"/>
                <a:ext cx="249140" cy="256601"/>
              </a:xfrm>
              <a:prstGeom prst="rect">
                <a:avLst/>
              </a:prstGeom>
            </p:spPr>
          </p:pic>
          <p:pic>
            <p:nvPicPr>
              <p:cNvPr id="38" name="Immagine 3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818463" y="1670182"/>
                <a:ext cx="249140" cy="256601"/>
              </a:xfrm>
              <a:prstGeom prst="rect">
                <a:avLst/>
              </a:prstGeom>
            </p:spPr>
          </p:pic>
          <p:pic>
            <p:nvPicPr>
              <p:cNvPr id="39" name="Immagine 3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617974" y="1299951"/>
                <a:ext cx="186720" cy="192311"/>
              </a:xfrm>
              <a:prstGeom prst="rect">
                <a:avLst/>
              </a:prstGeom>
            </p:spPr>
          </p:pic>
        </p:grpSp>
      </p:grpSp>
    </p:spTree>
    <p:extLst>
      <p:ext uri="{BB962C8B-B14F-4D97-AF65-F5344CB8AC3E}">
        <p14:creationId xmlns:p14="http://schemas.microsoft.com/office/powerpoint/2010/main" val="2337647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05475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p:cNvSpPr/>
          <p:nvPr/>
        </p:nvSpPr>
        <p:spPr>
          <a:xfrm>
            <a:off x="489026" y="852010"/>
            <a:ext cx="1479844" cy="19929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106286" y="105082"/>
            <a:ext cx="2232000" cy="3204000"/>
          </a:xfrm>
          <a:prstGeom prst="rect">
            <a:avLst/>
          </a:prstGeom>
          <a:noFill/>
          <a:ln w="228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5</a:t>
            </a:r>
            <a:endParaRPr lang="en-GB" sz="2064" dirty="0"/>
          </a:p>
        </p:txBody>
      </p:sp>
      <p:sp>
        <p:nvSpPr>
          <p:cNvPr id="6" name="CasellaDiTesto 5"/>
          <p:cNvSpPr txBox="1"/>
          <p:nvPr/>
        </p:nvSpPr>
        <p:spPr>
          <a:xfrm rot="16200000">
            <a:off x="-373973" y="1158736"/>
            <a:ext cx="1396621" cy="184666"/>
          </a:xfrm>
          <a:prstGeom prst="rect">
            <a:avLst/>
          </a:prstGeom>
          <a:noFill/>
          <a:ln>
            <a:noFill/>
          </a:ln>
        </p:spPr>
        <p:txBody>
          <a:bodyPr wrap="square" lIns="0" tIns="0" rIns="0" bIns="0" rtlCol="0">
            <a:spAutoFit/>
          </a:bodyPr>
          <a:lstStyle/>
          <a:p>
            <a:pPr algn="r"/>
            <a:r>
              <a:rPr lang="it-IT" sz="1200" dirty="0" smtClean="0">
                <a:solidFill>
                  <a:srgbClr val="FFC000"/>
                </a:solidFill>
              </a:rPr>
              <a:t>stelle e costellazioni</a:t>
            </a:r>
            <a:endParaRPr lang="it-IT" sz="1200" dirty="0">
              <a:solidFill>
                <a:srgbClr val="FFC000"/>
              </a:solidFill>
            </a:endParaRPr>
          </a:p>
        </p:txBody>
      </p:sp>
      <p:sp>
        <p:nvSpPr>
          <p:cNvPr id="7" name="CasellaDiTesto 6"/>
          <p:cNvSpPr txBox="1"/>
          <p:nvPr/>
        </p:nvSpPr>
        <p:spPr>
          <a:xfrm>
            <a:off x="527712" y="2376434"/>
            <a:ext cx="1396621" cy="184666"/>
          </a:xfrm>
          <a:prstGeom prst="rect">
            <a:avLst/>
          </a:prstGeom>
          <a:noFill/>
          <a:ln>
            <a:noFill/>
          </a:ln>
        </p:spPr>
        <p:txBody>
          <a:bodyPr wrap="square" lIns="0" tIns="0" rIns="0" bIns="0" rtlCol="0">
            <a:spAutoFit/>
          </a:bodyPr>
          <a:lstStyle/>
          <a:p>
            <a:pPr algn="ctr"/>
            <a:r>
              <a:rPr lang="it-IT" sz="1200" dirty="0">
                <a:solidFill>
                  <a:srgbClr val="FFC000"/>
                </a:solidFill>
              </a:rPr>
              <a:t>C</a:t>
            </a:r>
            <a:r>
              <a:rPr lang="it-IT" sz="1200" dirty="0" smtClean="0">
                <a:solidFill>
                  <a:srgbClr val="FFC000"/>
                </a:solidFill>
              </a:rPr>
              <a:t>orona </a:t>
            </a:r>
            <a:r>
              <a:rPr lang="it-IT" sz="1200" dirty="0">
                <a:solidFill>
                  <a:srgbClr val="FFC000"/>
                </a:solidFill>
              </a:rPr>
              <a:t>B</a:t>
            </a:r>
            <a:r>
              <a:rPr lang="it-IT" sz="1200" dirty="0" smtClean="0">
                <a:solidFill>
                  <a:srgbClr val="FFC000"/>
                </a:solidFill>
              </a:rPr>
              <a:t>oreale</a:t>
            </a:r>
            <a:endParaRPr lang="it-IT" sz="1200" dirty="0">
              <a:solidFill>
                <a:srgbClr val="FFC000"/>
              </a:solidFill>
            </a:endParaRPr>
          </a:p>
        </p:txBody>
      </p:sp>
      <p:pic>
        <p:nvPicPr>
          <p:cNvPr id="5" name="Immagine 4"/>
          <p:cNvPicPr>
            <a:picLocks/>
          </p:cNvPicPr>
          <p:nvPr/>
        </p:nvPicPr>
        <p:blipFill>
          <a:blip r:embed="rId2"/>
          <a:stretch>
            <a:fillRect/>
          </a:stretch>
        </p:blipFill>
        <p:spPr>
          <a:xfrm flipH="1">
            <a:off x="416670" y="-42559831"/>
            <a:ext cx="1800000" cy="1800000"/>
          </a:xfrm>
          <a:prstGeom prst="rect">
            <a:avLst/>
          </a:prstGeom>
        </p:spPr>
      </p:pic>
      <p:grpSp>
        <p:nvGrpSpPr>
          <p:cNvPr id="33" name="Gruppo 32"/>
          <p:cNvGrpSpPr/>
          <p:nvPr/>
        </p:nvGrpSpPr>
        <p:grpSpPr>
          <a:xfrm>
            <a:off x="528579" y="1163320"/>
            <a:ext cx="1345941" cy="1152861"/>
            <a:chOff x="528579" y="1118984"/>
            <a:chExt cx="1479246" cy="1197197"/>
          </a:xfrm>
        </p:grpSpPr>
        <p:grpSp>
          <p:nvGrpSpPr>
            <p:cNvPr id="26" name="Gruppo 25"/>
            <p:cNvGrpSpPr/>
            <p:nvPr/>
          </p:nvGrpSpPr>
          <p:grpSpPr>
            <a:xfrm>
              <a:off x="597529" y="1176950"/>
              <a:ext cx="1326804" cy="1052054"/>
              <a:chOff x="597529" y="1176950"/>
              <a:chExt cx="1326804" cy="1052054"/>
            </a:xfrm>
          </p:grpSpPr>
          <p:cxnSp>
            <p:nvCxnSpPr>
              <p:cNvPr id="10" name="Connettore diritto 9"/>
              <p:cNvCxnSpPr/>
              <p:nvPr/>
            </p:nvCxnSpPr>
            <p:spPr>
              <a:xfrm>
                <a:off x="1670364" y="1176950"/>
                <a:ext cx="253969" cy="4243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flipV="1">
                <a:off x="1588883" y="1628452"/>
                <a:ext cx="303291" cy="4531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flipV="1">
                <a:off x="1222286" y="2093229"/>
                <a:ext cx="384704" cy="1178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flipV="1">
                <a:off x="924807" y="2220026"/>
                <a:ext cx="302797" cy="89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a:xfrm>
                <a:off x="597529" y="2081573"/>
                <a:ext cx="332595" cy="138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Immagine 26"/>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1821105" y="1510960"/>
              <a:ext cx="186720" cy="192311"/>
            </a:xfrm>
            <a:prstGeom prst="rect">
              <a:avLst/>
            </a:prstGeom>
          </p:spPr>
        </p:pic>
        <p:pic>
          <p:nvPicPr>
            <p:cNvPr id="28" name="Immagine 2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1499995" y="1934591"/>
              <a:ext cx="268420" cy="276457"/>
            </a:xfrm>
            <a:prstGeom prst="rect">
              <a:avLst/>
            </a:prstGeom>
          </p:spPr>
        </p:pic>
        <p:pic>
          <p:nvPicPr>
            <p:cNvPr id="29" name="Immagine 28"/>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1151850" y="2123870"/>
              <a:ext cx="186720" cy="192311"/>
            </a:xfrm>
            <a:prstGeom prst="rect">
              <a:avLst/>
            </a:prstGeom>
          </p:spPr>
        </p:pic>
        <p:pic>
          <p:nvPicPr>
            <p:cNvPr id="30" name="Immagine 29"/>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528579" y="1997073"/>
              <a:ext cx="186720" cy="192311"/>
            </a:xfrm>
            <a:prstGeom prst="rect">
              <a:avLst/>
            </a:prstGeom>
          </p:spPr>
        </p:pic>
        <p:pic>
          <p:nvPicPr>
            <p:cNvPr id="31" name="Immagine 30"/>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870769" y="2146310"/>
              <a:ext cx="143145" cy="147431"/>
            </a:xfrm>
            <a:prstGeom prst="rect">
              <a:avLst/>
            </a:prstGeom>
          </p:spPr>
        </p:pic>
        <p:pic>
          <p:nvPicPr>
            <p:cNvPr id="32" name="Immagine 31"/>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flipH="1">
              <a:off x="1588883" y="1118984"/>
              <a:ext cx="186720" cy="192311"/>
            </a:xfrm>
            <a:prstGeom prst="rect">
              <a:avLst/>
            </a:prstGeom>
          </p:spPr>
        </p:pic>
      </p:grpSp>
    </p:spTree>
    <p:extLst>
      <p:ext uri="{BB962C8B-B14F-4D97-AF65-F5344CB8AC3E}">
        <p14:creationId xmlns:p14="http://schemas.microsoft.com/office/powerpoint/2010/main" val="2166715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958492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p:cNvSpPr/>
          <p:nvPr/>
        </p:nvSpPr>
        <p:spPr>
          <a:xfrm>
            <a:off x="489026" y="852010"/>
            <a:ext cx="1479844" cy="199293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ttangolo 13"/>
          <p:cNvSpPr/>
          <p:nvPr/>
        </p:nvSpPr>
        <p:spPr>
          <a:xfrm>
            <a:off x="106286" y="105082"/>
            <a:ext cx="2232000" cy="3204000"/>
          </a:xfrm>
          <a:prstGeom prst="rect">
            <a:avLst/>
          </a:prstGeom>
          <a:noFill/>
          <a:ln w="228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6</a:t>
            </a:r>
            <a:endParaRPr lang="en-GB" sz="2064" dirty="0"/>
          </a:p>
        </p:txBody>
      </p:sp>
      <p:sp>
        <p:nvSpPr>
          <p:cNvPr id="13" name="CasellaDiTesto 12"/>
          <p:cNvSpPr txBox="1"/>
          <p:nvPr/>
        </p:nvSpPr>
        <p:spPr>
          <a:xfrm rot="16200000">
            <a:off x="-373973" y="1158736"/>
            <a:ext cx="1396621" cy="184666"/>
          </a:xfrm>
          <a:prstGeom prst="rect">
            <a:avLst/>
          </a:prstGeom>
          <a:noFill/>
          <a:ln>
            <a:noFill/>
          </a:ln>
        </p:spPr>
        <p:txBody>
          <a:bodyPr wrap="square" lIns="0" tIns="0" rIns="0" bIns="0" rtlCol="0">
            <a:spAutoFit/>
          </a:bodyPr>
          <a:lstStyle/>
          <a:p>
            <a:pPr algn="r"/>
            <a:r>
              <a:rPr lang="it-IT" sz="1200" dirty="0" smtClean="0">
                <a:solidFill>
                  <a:srgbClr val="FFC000"/>
                </a:solidFill>
              </a:rPr>
              <a:t>stelle e costellazioni</a:t>
            </a:r>
            <a:endParaRPr lang="it-IT" sz="1200" dirty="0">
              <a:solidFill>
                <a:srgbClr val="FFC000"/>
              </a:solidFill>
            </a:endParaRPr>
          </a:p>
        </p:txBody>
      </p:sp>
      <p:sp>
        <p:nvSpPr>
          <p:cNvPr id="16" name="CasellaDiTesto 15"/>
          <p:cNvSpPr txBox="1"/>
          <p:nvPr/>
        </p:nvSpPr>
        <p:spPr>
          <a:xfrm>
            <a:off x="527712" y="2376434"/>
            <a:ext cx="1396621" cy="184666"/>
          </a:xfrm>
          <a:prstGeom prst="rect">
            <a:avLst/>
          </a:prstGeom>
          <a:noFill/>
          <a:ln>
            <a:noFill/>
          </a:ln>
        </p:spPr>
        <p:txBody>
          <a:bodyPr wrap="square" lIns="0" tIns="0" rIns="0" bIns="0" rtlCol="0">
            <a:spAutoFit/>
          </a:bodyPr>
          <a:lstStyle/>
          <a:p>
            <a:pPr algn="ctr"/>
            <a:r>
              <a:rPr lang="it-IT" sz="1200" dirty="0">
                <a:solidFill>
                  <a:srgbClr val="FFC000"/>
                </a:solidFill>
              </a:rPr>
              <a:t>B</a:t>
            </a:r>
            <a:r>
              <a:rPr lang="it-IT" sz="1200" dirty="0" smtClean="0">
                <a:solidFill>
                  <a:srgbClr val="FFC000"/>
                </a:solidFill>
              </a:rPr>
              <a:t>oote</a:t>
            </a:r>
            <a:endParaRPr lang="it-IT" sz="1200" dirty="0">
              <a:solidFill>
                <a:srgbClr val="FFC000"/>
              </a:solidFill>
            </a:endParaRPr>
          </a:p>
        </p:txBody>
      </p:sp>
      <p:grpSp>
        <p:nvGrpSpPr>
          <p:cNvPr id="33" name="Gruppo 32"/>
          <p:cNvGrpSpPr/>
          <p:nvPr/>
        </p:nvGrpSpPr>
        <p:grpSpPr>
          <a:xfrm>
            <a:off x="727101" y="1023042"/>
            <a:ext cx="1064136" cy="1384071"/>
            <a:chOff x="727102" y="1220030"/>
            <a:chExt cx="793880" cy="1176083"/>
          </a:xfrm>
        </p:grpSpPr>
        <p:grpSp>
          <p:nvGrpSpPr>
            <p:cNvPr id="26" name="Gruppo 25"/>
            <p:cNvGrpSpPr/>
            <p:nvPr/>
          </p:nvGrpSpPr>
          <p:grpSpPr>
            <a:xfrm>
              <a:off x="792178" y="1281065"/>
              <a:ext cx="611109" cy="982301"/>
              <a:chOff x="792178" y="1281065"/>
              <a:chExt cx="611109" cy="982301"/>
            </a:xfrm>
          </p:grpSpPr>
          <p:cxnSp>
            <p:nvCxnSpPr>
              <p:cNvPr id="6" name="Connettore diritto 5"/>
              <p:cNvCxnSpPr/>
              <p:nvPr/>
            </p:nvCxnSpPr>
            <p:spPr>
              <a:xfrm>
                <a:off x="946087" y="1281065"/>
                <a:ext cx="258024" cy="1131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diritto 16"/>
              <p:cNvCxnSpPr/>
              <p:nvPr/>
            </p:nvCxnSpPr>
            <p:spPr>
              <a:xfrm flipH="1" flipV="1">
                <a:off x="1222218" y="1407814"/>
                <a:ext cx="4527" cy="353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flipH="1" flipV="1">
                <a:off x="1204111" y="1756372"/>
                <a:ext cx="199176" cy="506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a:xfrm>
                <a:off x="1086416" y="1914808"/>
                <a:ext cx="294237" cy="330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a:off x="792178" y="1593410"/>
                <a:ext cx="271604" cy="316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p:nvPr/>
            </p:nvCxnSpPr>
            <p:spPr>
              <a:xfrm flipH="1">
                <a:off x="796705" y="1281065"/>
                <a:ext cx="149382" cy="316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Immagine 2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877062" y="1220030"/>
              <a:ext cx="186720" cy="192311"/>
            </a:xfrm>
            <a:prstGeom prst="rect">
              <a:avLst/>
            </a:prstGeom>
          </p:spPr>
        </p:pic>
        <p:pic>
          <p:nvPicPr>
            <p:cNvPr id="28" name="Immagine 2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144139" y="1314991"/>
              <a:ext cx="186720" cy="192311"/>
            </a:xfrm>
            <a:prstGeom prst="rect">
              <a:avLst/>
            </a:prstGeom>
          </p:spPr>
        </p:pic>
        <p:pic>
          <p:nvPicPr>
            <p:cNvPr id="29" name="Immagine 2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128858" y="1672069"/>
              <a:ext cx="186720" cy="192311"/>
            </a:xfrm>
            <a:prstGeom prst="rect">
              <a:avLst/>
            </a:prstGeom>
          </p:spPr>
        </p:pic>
        <p:pic>
          <p:nvPicPr>
            <p:cNvPr id="30" name="Immagine 2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1281603" y="2149565"/>
              <a:ext cx="239379" cy="246548"/>
            </a:xfrm>
            <a:prstGeom prst="rect">
              <a:avLst/>
            </a:prstGeom>
          </p:spPr>
        </p:pic>
        <p:pic>
          <p:nvPicPr>
            <p:cNvPr id="31" name="Immagine 3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994757" y="1833812"/>
              <a:ext cx="186720" cy="192311"/>
            </a:xfrm>
            <a:prstGeom prst="rect">
              <a:avLst/>
            </a:prstGeom>
          </p:spPr>
        </p:pic>
        <p:pic>
          <p:nvPicPr>
            <p:cNvPr id="32" name="Immagine 3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flipH="1">
              <a:off x="727102" y="1528716"/>
              <a:ext cx="186720" cy="192311"/>
            </a:xfrm>
            <a:prstGeom prst="rect">
              <a:avLst/>
            </a:prstGeom>
          </p:spPr>
        </p:pic>
      </p:grpSp>
    </p:spTree>
    <p:extLst>
      <p:ext uri="{BB962C8B-B14F-4D97-AF65-F5344CB8AC3E}">
        <p14:creationId xmlns:p14="http://schemas.microsoft.com/office/powerpoint/2010/main" val="2943343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4186488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84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84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1</a:t>
            </a:r>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383768" y="1709738"/>
            <a:ext cx="1677035" cy="1259840"/>
          </a:xfrm>
          <a:prstGeom prst="rect">
            <a:avLst/>
          </a:prstGeom>
        </p:spPr>
      </p:pic>
      <p:sp>
        <p:nvSpPr>
          <p:cNvPr id="6" name="CasellaDiTesto 5"/>
          <p:cNvSpPr txBox="1"/>
          <p:nvPr/>
        </p:nvSpPr>
        <p:spPr>
          <a:xfrm rot="16200000">
            <a:off x="-39816" y="824580"/>
            <a:ext cx="728308" cy="184666"/>
          </a:xfrm>
          <a:prstGeom prst="rect">
            <a:avLst/>
          </a:prstGeom>
          <a:noFill/>
        </p:spPr>
        <p:txBody>
          <a:bodyPr wrap="square" lIns="0" tIns="0" rIns="0" bIns="0" rtlCol="0">
            <a:spAutoFit/>
          </a:bodyPr>
          <a:lstStyle/>
          <a:p>
            <a:pPr algn="r"/>
            <a:r>
              <a:rPr lang="it-IT" sz="1200" dirty="0" smtClean="0">
                <a:solidFill>
                  <a:srgbClr val="F509A1"/>
                </a:solidFill>
              </a:rPr>
              <a:t>regali</a:t>
            </a:r>
            <a:endParaRPr lang="it-IT" sz="1200" dirty="0">
              <a:solidFill>
                <a:srgbClr val="F509A1"/>
              </a:solidFill>
            </a:endParaRPr>
          </a:p>
        </p:txBody>
      </p:sp>
    </p:spTree>
    <p:extLst>
      <p:ext uri="{BB962C8B-B14F-4D97-AF65-F5344CB8AC3E}">
        <p14:creationId xmlns:p14="http://schemas.microsoft.com/office/powerpoint/2010/main" val="38160830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1131521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84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84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2</a:t>
            </a:r>
            <a:endParaRPr lang="en-GB" sz="2064" dirty="0"/>
          </a:p>
        </p:txBody>
      </p:sp>
      <p:sp>
        <p:nvSpPr>
          <p:cNvPr id="6" name="CasellaDiTesto 5"/>
          <p:cNvSpPr txBox="1"/>
          <p:nvPr/>
        </p:nvSpPr>
        <p:spPr>
          <a:xfrm rot="16200000">
            <a:off x="-39816" y="819515"/>
            <a:ext cx="728308" cy="194797"/>
          </a:xfrm>
          <a:prstGeom prst="rect">
            <a:avLst/>
          </a:prstGeom>
          <a:noFill/>
        </p:spPr>
        <p:txBody>
          <a:bodyPr wrap="square" lIns="0" tIns="0" rIns="0" bIns="0" rtlCol="0">
            <a:spAutoFit/>
          </a:bodyPr>
          <a:lstStyle/>
          <a:p>
            <a:pPr algn="r"/>
            <a:r>
              <a:rPr lang="it-IT" sz="1266" dirty="0" smtClean="0">
                <a:solidFill>
                  <a:srgbClr val="F509A1"/>
                </a:solidFill>
              </a:rPr>
              <a:t>regali</a:t>
            </a:r>
            <a:endParaRPr lang="it-IT" sz="1266" dirty="0">
              <a:solidFill>
                <a:srgbClr val="F509A1"/>
              </a:solidFill>
            </a:endParaRPr>
          </a:p>
        </p:txBody>
      </p:sp>
      <p:pic>
        <p:nvPicPr>
          <p:cNvPr id="7" name="Immagine 6"/>
          <p:cNvPicPr/>
          <p:nvPr/>
        </p:nvPicPr>
        <p:blipFill>
          <a:blip r:embed="rId2">
            <a:extLst>
              <a:ext uri="{28A0092B-C50C-407E-A947-70E740481C1C}">
                <a14:useLocalDpi xmlns:a14="http://schemas.microsoft.com/office/drawing/2010/main" val="0"/>
              </a:ext>
            </a:extLst>
          </a:blip>
          <a:stretch>
            <a:fillRect/>
          </a:stretch>
        </p:blipFill>
        <p:spPr>
          <a:xfrm>
            <a:off x="383768" y="1709738"/>
            <a:ext cx="1677035" cy="1259840"/>
          </a:xfrm>
          <a:prstGeom prst="rect">
            <a:avLst/>
          </a:prstGeom>
        </p:spPr>
      </p:pic>
    </p:spTree>
    <p:extLst>
      <p:ext uri="{BB962C8B-B14F-4D97-AF65-F5344CB8AC3E}">
        <p14:creationId xmlns:p14="http://schemas.microsoft.com/office/powerpoint/2010/main" val="3556230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1</a:t>
            </a:r>
            <a:endParaRPr lang="en-GB" sz="2064" dirty="0"/>
          </a:p>
        </p:txBody>
      </p:sp>
      <p:sp>
        <p:nvSpPr>
          <p:cNvPr id="17" name="CasellaDiTesto 16"/>
          <p:cNvSpPr txBox="1"/>
          <p:nvPr/>
        </p:nvSpPr>
        <p:spPr>
          <a:xfrm>
            <a:off x="230656" y="1263373"/>
            <a:ext cx="1992312" cy="1954381"/>
          </a:xfrm>
          <a:prstGeom prst="rect">
            <a:avLst/>
          </a:prstGeom>
          <a:noFill/>
        </p:spPr>
        <p:txBody>
          <a:bodyPr wrap="square" rtlCol="0">
            <a:spAutoFit/>
          </a:bodyPr>
          <a:lstStyle/>
          <a:p>
            <a:r>
              <a:rPr lang="it-IT" sz="1100" b="1" cap="small" dirty="0" smtClean="0"/>
              <a:t>Poesia </a:t>
            </a:r>
            <a:r>
              <a:rPr lang="it-IT" sz="1100" b="1" cap="small" dirty="0"/>
              <a:t>per San </a:t>
            </a:r>
            <a:r>
              <a:rPr lang="it-IT" sz="1100" b="1" cap="small" dirty="0" smtClean="0"/>
              <a:t>Nicola</a:t>
            </a:r>
            <a:endParaRPr lang="it-IT" sz="1100" cap="small" dirty="0"/>
          </a:p>
          <a:p>
            <a:r>
              <a:rPr lang="it-IT" sz="1100" dirty="0"/>
              <a:t>Quando </a:t>
            </a:r>
            <a:r>
              <a:rPr lang="it-IT" sz="1100" dirty="0" smtClean="0"/>
              <a:t>scende </a:t>
            </a:r>
            <a:r>
              <a:rPr lang="it-IT" sz="1100" dirty="0"/>
              <a:t>la neve bianca</a:t>
            </a:r>
          </a:p>
          <a:p>
            <a:r>
              <a:rPr lang="it-IT" sz="1100" dirty="0" smtClean="0"/>
              <a:t>cammina, cammina </a:t>
            </a:r>
            <a:r>
              <a:rPr lang="it-IT" sz="1100" dirty="0"/>
              <a:t>e mai </a:t>
            </a:r>
            <a:r>
              <a:rPr lang="it-IT" sz="1100" dirty="0" smtClean="0"/>
              <a:t>si</a:t>
            </a:r>
          </a:p>
          <a:p>
            <a:pPr algn="r"/>
            <a:r>
              <a:rPr lang="it-IT" sz="1100" dirty="0" smtClean="0"/>
              <a:t> </a:t>
            </a:r>
            <a:r>
              <a:rPr lang="it-IT" sz="1100" dirty="0"/>
              <a:t>stanca</a:t>
            </a:r>
          </a:p>
          <a:p>
            <a:r>
              <a:rPr lang="it-IT" sz="1100" dirty="0" smtClean="0"/>
              <a:t>Rosso è il mantello</a:t>
            </a:r>
            <a:endParaRPr lang="it-IT" sz="1100" dirty="0"/>
          </a:p>
          <a:p>
            <a:r>
              <a:rPr lang="it-IT" sz="1100" dirty="0" smtClean="0"/>
              <a:t>grigio è </a:t>
            </a:r>
            <a:r>
              <a:rPr lang="it-IT" sz="1100" dirty="0"/>
              <a:t>l'asinello</a:t>
            </a:r>
          </a:p>
          <a:p>
            <a:r>
              <a:rPr lang="it-IT" sz="1100" dirty="0" smtClean="0"/>
              <a:t>Porta </a:t>
            </a:r>
            <a:r>
              <a:rPr lang="it-IT" sz="1100" dirty="0"/>
              <a:t>grossi </a:t>
            </a:r>
            <a:r>
              <a:rPr lang="it-IT" sz="1100" dirty="0" smtClean="0"/>
              <a:t>scarponi</a:t>
            </a:r>
            <a:endParaRPr lang="it-IT" sz="1100" dirty="0"/>
          </a:p>
          <a:p>
            <a:r>
              <a:rPr lang="it-IT" sz="1100" dirty="0" smtClean="0"/>
              <a:t>e nel </a:t>
            </a:r>
            <a:r>
              <a:rPr lang="it-IT" sz="1100" dirty="0"/>
              <a:t>sacco ha tanti </a:t>
            </a:r>
            <a:r>
              <a:rPr lang="it-IT" sz="1100" dirty="0" smtClean="0"/>
              <a:t>doni</a:t>
            </a:r>
          </a:p>
          <a:p>
            <a:r>
              <a:rPr lang="it-IT" sz="1100" dirty="0" smtClean="0"/>
              <a:t>Ti </a:t>
            </a:r>
            <a:r>
              <a:rPr lang="it-IT" sz="1100" dirty="0"/>
              <a:t>voglio bene caro vecchietto,</a:t>
            </a:r>
          </a:p>
          <a:p>
            <a:r>
              <a:rPr lang="it-IT" sz="1100" dirty="0" smtClean="0"/>
              <a:t>di </a:t>
            </a:r>
            <a:r>
              <a:rPr lang="it-IT" sz="1100" dirty="0"/>
              <a:t>essere buono te lo </a:t>
            </a:r>
            <a:r>
              <a:rPr lang="it-IT" sz="1100" dirty="0" smtClean="0"/>
              <a:t>prometto.</a:t>
            </a:r>
          </a:p>
          <a:p>
            <a:r>
              <a:rPr lang="it-IT" sz="1100" i="1" dirty="0" smtClean="0"/>
              <a:t>Anonimo</a:t>
            </a:r>
            <a:endParaRPr lang="en-GB" sz="1100" dirty="0"/>
          </a:p>
        </p:txBody>
      </p:sp>
      <p:pic>
        <p:nvPicPr>
          <p:cNvPr id="2" name="Immagine 1"/>
          <p:cNvPicPr>
            <a:picLocks noChangeAspect="1"/>
          </p:cNvPicPr>
          <p:nvPr/>
        </p:nvPicPr>
        <p:blipFill>
          <a:blip r:embed="rId2"/>
          <a:stretch>
            <a:fillRect/>
          </a:stretch>
        </p:blipFill>
        <p:spPr>
          <a:xfrm>
            <a:off x="1589213" y="293843"/>
            <a:ext cx="545481" cy="629610"/>
          </a:xfrm>
          <a:prstGeom prst="rect">
            <a:avLst/>
          </a:prstGeom>
        </p:spPr>
      </p:pic>
      <p:sp>
        <p:nvSpPr>
          <p:cNvPr id="6" name="CasellaDiTesto 5"/>
          <p:cNvSpPr txBox="1"/>
          <p:nvPr/>
        </p:nvSpPr>
        <p:spPr>
          <a:xfrm rot="16200000">
            <a:off x="-62449" y="847213"/>
            <a:ext cx="773574" cy="184666"/>
          </a:xfrm>
          <a:prstGeom prst="rect">
            <a:avLst/>
          </a:prstGeom>
          <a:noFill/>
          <a:ln>
            <a:noFill/>
          </a:ln>
        </p:spPr>
        <p:txBody>
          <a:bodyPr wrap="square" lIns="0" tIns="0" rIns="0" bIns="0" rtlCol="0">
            <a:spAutoFit/>
          </a:bodyPr>
          <a:lstStyle/>
          <a:p>
            <a:pPr algn="r"/>
            <a:r>
              <a:rPr lang="it-IT" sz="1200" dirty="0" smtClean="0">
                <a:solidFill>
                  <a:srgbClr val="FFC000"/>
                </a:solidFill>
              </a:rPr>
              <a:t>filastrocche</a:t>
            </a:r>
            <a:endParaRPr lang="it-IT" sz="1200" dirty="0">
              <a:solidFill>
                <a:srgbClr val="FFC000"/>
              </a:solidFill>
            </a:endParaRPr>
          </a:p>
        </p:txBody>
      </p:sp>
    </p:spTree>
    <p:extLst>
      <p:ext uri="{BB962C8B-B14F-4D97-AF65-F5344CB8AC3E}">
        <p14:creationId xmlns:p14="http://schemas.microsoft.com/office/powerpoint/2010/main" val="41077761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944029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84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84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3</a:t>
            </a:r>
            <a:endParaRPr lang="en-GB" sz="2064" dirty="0"/>
          </a:p>
        </p:txBody>
      </p:sp>
      <p:sp>
        <p:nvSpPr>
          <p:cNvPr id="6" name="CasellaDiTesto 5"/>
          <p:cNvSpPr txBox="1"/>
          <p:nvPr/>
        </p:nvSpPr>
        <p:spPr>
          <a:xfrm rot="16200000">
            <a:off x="-39816" y="819515"/>
            <a:ext cx="728308" cy="194797"/>
          </a:xfrm>
          <a:prstGeom prst="rect">
            <a:avLst/>
          </a:prstGeom>
          <a:noFill/>
        </p:spPr>
        <p:txBody>
          <a:bodyPr wrap="square" lIns="0" tIns="0" rIns="0" bIns="0" rtlCol="0">
            <a:spAutoFit/>
          </a:bodyPr>
          <a:lstStyle/>
          <a:p>
            <a:pPr algn="r"/>
            <a:r>
              <a:rPr lang="it-IT" sz="1266" dirty="0" smtClean="0">
                <a:solidFill>
                  <a:srgbClr val="F509A1"/>
                </a:solidFill>
              </a:rPr>
              <a:t>regali</a:t>
            </a:r>
            <a:endParaRPr lang="it-IT" sz="1266" dirty="0">
              <a:solidFill>
                <a:srgbClr val="F509A1"/>
              </a:solidFill>
            </a:endParaRPr>
          </a:p>
        </p:txBody>
      </p:sp>
      <p:pic>
        <p:nvPicPr>
          <p:cNvPr id="7" name="Immagine 6"/>
          <p:cNvPicPr/>
          <p:nvPr/>
        </p:nvPicPr>
        <p:blipFill>
          <a:blip r:embed="rId2">
            <a:extLst>
              <a:ext uri="{28A0092B-C50C-407E-A947-70E740481C1C}">
                <a14:useLocalDpi xmlns:a14="http://schemas.microsoft.com/office/drawing/2010/main" val="0"/>
              </a:ext>
            </a:extLst>
          </a:blip>
          <a:stretch>
            <a:fillRect/>
          </a:stretch>
        </p:blipFill>
        <p:spPr>
          <a:xfrm>
            <a:off x="381863" y="1709738"/>
            <a:ext cx="1680845" cy="1259840"/>
          </a:xfrm>
          <a:prstGeom prst="rect">
            <a:avLst/>
          </a:prstGeom>
        </p:spPr>
      </p:pic>
    </p:spTree>
    <p:extLst>
      <p:ext uri="{BB962C8B-B14F-4D97-AF65-F5344CB8AC3E}">
        <p14:creationId xmlns:p14="http://schemas.microsoft.com/office/powerpoint/2010/main" val="2400149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6004112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84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84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4</a:t>
            </a:r>
            <a:endParaRPr lang="en-GB" sz="2064" dirty="0"/>
          </a:p>
        </p:txBody>
      </p:sp>
      <p:sp>
        <p:nvSpPr>
          <p:cNvPr id="6" name="CasellaDiTesto 5"/>
          <p:cNvSpPr txBox="1"/>
          <p:nvPr/>
        </p:nvSpPr>
        <p:spPr>
          <a:xfrm rot="16200000">
            <a:off x="-39816" y="819515"/>
            <a:ext cx="728308" cy="194797"/>
          </a:xfrm>
          <a:prstGeom prst="rect">
            <a:avLst/>
          </a:prstGeom>
          <a:noFill/>
        </p:spPr>
        <p:txBody>
          <a:bodyPr wrap="square" lIns="0" tIns="0" rIns="0" bIns="0" rtlCol="0">
            <a:spAutoFit/>
          </a:bodyPr>
          <a:lstStyle/>
          <a:p>
            <a:pPr algn="r"/>
            <a:r>
              <a:rPr lang="it-IT" sz="1266" dirty="0" smtClean="0">
                <a:solidFill>
                  <a:srgbClr val="F509A1"/>
                </a:solidFill>
              </a:rPr>
              <a:t>regali</a:t>
            </a:r>
            <a:endParaRPr lang="it-IT" sz="1266" dirty="0">
              <a:solidFill>
                <a:srgbClr val="F509A1"/>
              </a:solidFill>
            </a:endParaRPr>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16000" r="2769"/>
          <a:stretch/>
        </p:blipFill>
        <p:spPr bwMode="auto">
          <a:xfrm>
            <a:off x="383486" y="1709738"/>
            <a:ext cx="1677600" cy="126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1601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637339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84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84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5</a:t>
            </a:r>
            <a:endParaRPr lang="en-GB" sz="2064" dirty="0"/>
          </a:p>
        </p:txBody>
      </p:sp>
      <p:sp>
        <p:nvSpPr>
          <p:cNvPr id="6" name="CasellaDiTesto 5"/>
          <p:cNvSpPr txBox="1"/>
          <p:nvPr/>
        </p:nvSpPr>
        <p:spPr>
          <a:xfrm rot="16200000">
            <a:off x="-39816" y="819515"/>
            <a:ext cx="728308" cy="194797"/>
          </a:xfrm>
          <a:prstGeom prst="rect">
            <a:avLst/>
          </a:prstGeom>
          <a:noFill/>
        </p:spPr>
        <p:txBody>
          <a:bodyPr wrap="square" lIns="0" tIns="0" rIns="0" bIns="0" rtlCol="0">
            <a:spAutoFit/>
          </a:bodyPr>
          <a:lstStyle/>
          <a:p>
            <a:pPr algn="r"/>
            <a:r>
              <a:rPr lang="it-IT" sz="1266" dirty="0" smtClean="0">
                <a:solidFill>
                  <a:srgbClr val="F509A1"/>
                </a:solidFill>
              </a:rPr>
              <a:t>regali</a:t>
            </a:r>
            <a:endParaRPr lang="it-IT" sz="1266" dirty="0">
              <a:solidFill>
                <a:srgbClr val="F509A1"/>
              </a:solidFill>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540" y="1709738"/>
            <a:ext cx="1680845" cy="1259840"/>
          </a:xfrm>
          <a:prstGeom prst="rect">
            <a:avLst/>
          </a:prstGeom>
        </p:spPr>
      </p:pic>
    </p:spTree>
    <p:extLst>
      <p:ext uri="{BB962C8B-B14F-4D97-AF65-F5344CB8AC3E}">
        <p14:creationId xmlns:p14="http://schemas.microsoft.com/office/powerpoint/2010/main" val="149947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4180931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84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842B7"/>
          </a:solidFill>
          <a:ln>
            <a:solidFill>
              <a:srgbClr val="F842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6</a:t>
            </a:r>
            <a:endParaRPr lang="en-GB" sz="2064" dirty="0"/>
          </a:p>
        </p:txBody>
      </p:sp>
      <p:sp>
        <p:nvSpPr>
          <p:cNvPr id="6" name="CasellaDiTesto 5"/>
          <p:cNvSpPr txBox="1"/>
          <p:nvPr/>
        </p:nvSpPr>
        <p:spPr>
          <a:xfrm rot="16200000">
            <a:off x="-39816" y="819515"/>
            <a:ext cx="728308" cy="194797"/>
          </a:xfrm>
          <a:prstGeom prst="rect">
            <a:avLst/>
          </a:prstGeom>
          <a:noFill/>
        </p:spPr>
        <p:txBody>
          <a:bodyPr wrap="square" lIns="0" tIns="0" rIns="0" bIns="0" rtlCol="0">
            <a:spAutoFit/>
          </a:bodyPr>
          <a:lstStyle/>
          <a:p>
            <a:pPr algn="r"/>
            <a:r>
              <a:rPr lang="it-IT" sz="1266" dirty="0" smtClean="0">
                <a:solidFill>
                  <a:srgbClr val="F509A1"/>
                </a:solidFill>
              </a:rPr>
              <a:t>regali</a:t>
            </a:r>
            <a:endParaRPr lang="it-IT" sz="1266" dirty="0">
              <a:solidFill>
                <a:srgbClr val="F509A1"/>
              </a:solidFill>
            </a:endParaRPr>
          </a:p>
        </p:txBody>
      </p:sp>
      <p:pic>
        <p:nvPicPr>
          <p:cNvPr id="1028" name="Picture 4" descr="2022-AcchiappaSogn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278" y="1175658"/>
            <a:ext cx="1322015" cy="176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67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4074272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B80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B80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1</a:t>
            </a:r>
          </a:p>
        </p:txBody>
      </p:sp>
      <p:sp>
        <p:nvSpPr>
          <p:cNvPr id="2" name="CasellaDiTesto 1"/>
          <p:cNvSpPr txBox="1"/>
          <p:nvPr/>
        </p:nvSpPr>
        <p:spPr>
          <a:xfrm>
            <a:off x="226939" y="1312749"/>
            <a:ext cx="1982107" cy="1138773"/>
          </a:xfrm>
          <a:prstGeom prst="rect">
            <a:avLst/>
          </a:prstGeom>
          <a:noFill/>
        </p:spPr>
        <p:txBody>
          <a:bodyPr wrap="square" rtlCol="0">
            <a:spAutoFit/>
          </a:bodyPr>
          <a:lstStyle/>
          <a:p>
            <a:pPr algn="ctr"/>
            <a:r>
              <a:rPr lang="fr-FR" sz="2800" dirty="0" smtClean="0">
                <a:solidFill>
                  <a:srgbClr val="0070C0"/>
                </a:solidFill>
                <a:latin typeface="Broadway" panose="04040905080B02020502" pitchFamily="82" charset="0"/>
              </a:rPr>
              <a:t>Joyeuses Fêtes</a:t>
            </a:r>
          </a:p>
          <a:p>
            <a:pPr algn="ctr"/>
            <a:r>
              <a:rPr lang="it-IT" sz="1200" dirty="0" smtClean="0"/>
              <a:t>Francese</a:t>
            </a:r>
            <a:endParaRPr lang="en-GB" sz="1200" dirty="0">
              <a:solidFill>
                <a:srgbClr val="0070C0"/>
              </a:solidFill>
              <a:latin typeface="Broadway" panose="04040905080B02020502" pitchFamily="82" charset="0"/>
            </a:endParaRPr>
          </a:p>
        </p:txBody>
      </p:sp>
      <p:sp>
        <p:nvSpPr>
          <p:cNvPr id="5" name="CasellaDiTesto 4"/>
          <p:cNvSpPr txBox="1"/>
          <p:nvPr/>
        </p:nvSpPr>
        <p:spPr>
          <a:xfrm rot="16200000">
            <a:off x="-118102" y="897801"/>
            <a:ext cx="884880" cy="194797"/>
          </a:xfrm>
          <a:prstGeom prst="rect">
            <a:avLst/>
          </a:prstGeom>
          <a:solidFill>
            <a:schemeClr val="bg1"/>
          </a:solidFill>
        </p:spPr>
        <p:txBody>
          <a:bodyPr wrap="square" lIns="0" tIns="0" rIns="0" bIns="0" rtlCol="0">
            <a:spAutoFit/>
          </a:bodyPr>
          <a:lstStyle/>
          <a:p>
            <a:pPr algn="r"/>
            <a:r>
              <a:rPr lang="it-IT" sz="1266" dirty="0" smtClean="0">
                <a:solidFill>
                  <a:srgbClr val="B808A3"/>
                </a:solidFill>
              </a:rPr>
              <a:t>buone feste</a:t>
            </a:r>
            <a:endParaRPr lang="it-IT" sz="1266" dirty="0">
              <a:solidFill>
                <a:srgbClr val="B808A3"/>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992" y="2598065"/>
            <a:ext cx="360000" cy="238500"/>
          </a:xfrm>
          <a:prstGeom prst="rect">
            <a:avLst/>
          </a:prstGeom>
        </p:spPr>
      </p:pic>
    </p:spTree>
    <p:extLst>
      <p:ext uri="{BB962C8B-B14F-4D97-AF65-F5344CB8AC3E}">
        <p14:creationId xmlns:p14="http://schemas.microsoft.com/office/powerpoint/2010/main" val="1019202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935992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710465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B80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B80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2</a:t>
            </a:r>
            <a:endParaRPr lang="en-GB" sz="2064" dirty="0"/>
          </a:p>
        </p:txBody>
      </p:sp>
      <p:sp>
        <p:nvSpPr>
          <p:cNvPr id="2" name="CasellaDiTesto 1"/>
          <p:cNvSpPr txBox="1"/>
          <p:nvPr/>
        </p:nvSpPr>
        <p:spPr>
          <a:xfrm>
            <a:off x="226939" y="1287505"/>
            <a:ext cx="1983698" cy="1138773"/>
          </a:xfrm>
          <a:prstGeom prst="rect">
            <a:avLst/>
          </a:prstGeom>
          <a:noFill/>
        </p:spPr>
        <p:txBody>
          <a:bodyPr wrap="square" rtlCol="0">
            <a:spAutoFit/>
          </a:bodyPr>
          <a:lstStyle/>
          <a:p>
            <a:pPr algn="ctr"/>
            <a:r>
              <a:rPr lang="en-GB" sz="2800" dirty="0" smtClean="0">
                <a:solidFill>
                  <a:srgbClr val="0070C0"/>
                </a:solidFill>
                <a:latin typeface="Broadway" panose="04040905080B02020502" pitchFamily="82" charset="0"/>
              </a:rPr>
              <a:t>Happy Holidays</a:t>
            </a:r>
          </a:p>
          <a:p>
            <a:pPr algn="ctr"/>
            <a:r>
              <a:rPr lang="it-IT" sz="1200" dirty="0" smtClean="0"/>
              <a:t>Inglese</a:t>
            </a:r>
            <a:endParaRPr lang="en-GB" sz="1200" dirty="0">
              <a:solidFill>
                <a:srgbClr val="0070C0"/>
              </a:solidFill>
              <a:latin typeface="Broadway" panose="04040905080B02020502" pitchFamily="82" charset="0"/>
            </a:endParaRPr>
          </a:p>
        </p:txBody>
      </p:sp>
      <p:sp>
        <p:nvSpPr>
          <p:cNvPr id="5" name="CasellaDiTesto 4"/>
          <p:cNvSpPr txBox="1"/>
          <p:nvPr/>
        </p:nvSpPr>
        <p:spPr>
          <a:xfrm rot="16200000">
            <a:off x="-118102" y="897801"/>
            <a:ext cx="884880" cy="194797"/>
          </a:xfrm>
          <a:prstGeom prst="rect">
            <a:avLst/>
          </a:prstGeom>
          <a:solidFill>
            <a:schemeClr val="bg1"/>
          </a:solidFill>
        </p:spPr>
        <p:txBody>
          <a:bodyPr wrap="square" lIns="0" tIns="0" rIns="0" bIns="0" rtlCol="0">
            <a:spAutoFit/>
          </a:bodyPr>
          <a:lstStyle/>
          <a:p>
            <a:pPr algn="r"/>
            <a:r>
              <a:rPr lang="it-IT" sz="1266" dirty="0" smtClean="0">
                <a:solidFill>
                  <a:srgbClr val="B808A3"/>
                </a:solidFill>
              </a:rPr>
              <a:t>buone feste</a:t>
            </a:r>
            <a:endParaRPr lang="it-IT" sz="1266" dirty="0">
              <a:solidFill>
                <a:srgbClr val="B808A3"/>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865" y="2664951"/>
            <a:ext cx="525291" cy="262646"/>
          </a:xfrm>
          <a:prstGeom prst="rect">
            <a:avLst/>
          </a:prstGeom>
        </p:spPr>
      </p:pic>
    </p:spTree>
    <p:extLst>
      <p:ext uri="{BB962C8B-B14F-4D97-AF65-F5344CB8AC3E}">
        <p14:creationId xmlns:p14="http://schemas.microsoft.com/office/powerpoint/2010/main" val="37229349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2725935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B80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B80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3</a:t>
            </a:r>
            <a:endParaRPr lang="en-GB" sz="2064" dirty="0"/>
          </a:p>
        </p:txBody>
      </p:sp>
      <p:sp>
        <p:nvSpPr>
          <p:cNvPr id="2" name="CasellaDiTesto 1"/>
          <p:cNvSpPr txBox="1"/>
          <p:nvPr/>
        </p:nvSpPr>
        <p:spPr>
          <a:xfrm>
            <a:off x="226939" y="1268676"/>
            <a:ext cx="1991160" cy="1138773"/>
          </a:xfrm>
          <a:prstGeom prst="rect">
            <a:avLst/>
          </a:prstGeom>
          <a:noFill/>
        </p:spPr>
        <p:txBody>
          <a:bodyPr wrap="square" rtlCol="0">
            <a:spAutoFit/>
          </a:bodyPr>
          <a:lstStyle/>
          <a:p>
            <a:pPr algn="ctr"/>
            <a:r>
              <a:rPr lang="en-GB" sz="2800" dirty="0" err="1" smtClean="0">
                <a:solidFill>
                  <a:srgbClr val="0070C0"/>
                </a:solidFill>
                <a:latin typeface="Broadway" panose="04040905080B02020502" pitchFamily="82" charset="0"/>
              </a:rPr>
              <a:t>Felices</a:t>
            </a:r>
            <a:r>
              <a:rPr lang="en-GB" sz="2800" dirty="0" smtClean="0">
                <a:solidFill>
                  <a:srgbClr val="0070C0"/>
                </a:solidFill>
                <a:latin typeface="Broadway" panose="04040905080B02020502" pitchFamily="82" charset="0"/>
              </a:rPr>
              <a:t> Fiestas</a:t>
            </a:r>
          </a:p>
          <a:p>
            <a:pPr algn="ctr"/>
            <a:r>
              <a:rPr lang="it-IT" sz="1200" dirty="0" smtClean="0"/>
              <a:t>Spagnolo</a:t>
            </a:r>
            <a:endParaRPr lang="en-GB" sz="1200" dirty="0">
              <a:solidFill>
                <a:srgbClr val="0070C0"/>
              </a:solidFill>
              <a:latin typeface="Broadway" panose="04040905080B02020502" pitchFamily="82" charset="0"/>
            </a:endParaRPr>
          </a:p>
        </p:txBody>
      </p:sp>
      <p:sp>
        <p:nvSpPr>
          <p:cNvPr id="5" name="CasellaDiTesto 4"/>
          <p:cNvSpPr txBox="1"/>
          <p:nvPr/>
        </p:nvSpPr>
        <p:spPr>
          <a:xfrm rot="16200000">
            <a:off x="-118102" y="897801"/>
            <a:ext cx="884880" cy="194797"/>
          </a:xfrm>
          <a:prstGeom prst="rect">
            <a:avLst/>
          </a:prstGeom>
          <a:solidFill>
            <a:schemeClr val="bg1"/>
          </a:solidFill>
        </p:spPr>
        <p:txBody>
          <a:bodyPr wrap="square" lIns="0" tIns="0" rIns="0" bIns="0" rtlCol="0">
            <a:spAutoFit/>
          </a:bodyPr>
          <a:lstStyle/>
          <a:p>
            <a:pPr algn="r"/>
            <a:r>
              <a:rPr lang="it-IT" sz="1266" dirty="0" smtClean="0">
                <a:solidFill>
                  <a:srgbClr val="B808A3"/>
                </a:solidFill>
              </a:rPr>
              <a:t>buone feste</a:t>
            </a:r>
            <a:endParaRPr lang="it-IT" sz="1266" dirty="0">
              <a:solidFill>
                <a:srgbClr val="B808A3"/>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86" y="2558332"/>
            <a:ext cx="360000" cy="238500"/>
          </a:xfrm>
          <a:prstGeom prst="rect">
            <a:avLst/>
          </a:prstGeom>
        </p:spPr>
      </p:pic>
    </p:spTree>
    <p:extLst>
      <p:ext uri="{BB962C8B-B14F-4D97-AF65-F5344CB8AC3E}">
        <p14:creationId xmlns:p14="http://schemas.microsoft.com/office/powerpoint/2010/main" val="699077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40945351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B80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B80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4</a:t>
            </a:r>
            <a:endParaRPr lang="en-GB" sz="2064" dirty="0"/>
          </a:p>
        </p:txBody>
      </p:sp>
      <p:sp>
        <p:nvSpPr>
          <p:cNvPr id="2" name="CasellaDiTesto 1"/>
          <p:cNvSpPr txBox="1"/>
          <p:nvPr/>
        </p:nvSpPr>
        <p:spPr>
          <a:xfrm>
            <a:off x="226939" y="1292267"/>
            <a:ext cx="1973651" cy="1508105"/>
          </a:xfrm>
          <a:prstGeom prst="rect">
            <a:avLst/>
          </a:prstGeom>
          <a:noFill/>
        </p:spPr>
        <p:txBody>
          <a:bodyPr wrap="square" rtlCol="0">
            <a:spAutoFit/>
          </a:bodyPr>
          <a:lstStyle/>
          <a:p>
            <a:pPr algn="ctr"/>
            <a:r>
              <a:rPr lang="az-Cyrl-AZ" sz="2800" dirty="0">
                <a:solidFill>
                  <a:srgbClr val="0070C0"/>
                </a:solidFill>
              </a:rPr>
              <a:t>щасливих свят </a:t>
            </a:r>
            <a:endParaRPr lang="it-IT" sz="2800" dirty="0" smtClean="0">
              <a:solidFill>
                <a:srgbClr val="0070C0"/>
              </a:solidFill>
            </a:endParaRPr>
          </a:p>
          <a:p>
            <a:pPr algn="ctr"/>
            <a:r>
              <a:rPr lang="it-IT" sz="1200" dirty="0"/>
              <a:t>[</a:t>
            </a:r>
            <a:r>
              <a:rPr lang="it-IT" sz="1200" dirty="0" err="1"/>
              <a:t>shchaslyvykh</a:t>
            </a:r>
            <a:r>
              <a:rPr lang="it-IT" sz="1200" dirty="0"/>
              <a:t> </a:t>
            </a:r>
            <a:r>
              <a:rPr lang="it-IT" sz="1200" dirty="0" err="1"/>
              <a:t>svyat</a:t>
            </a:r>
            <a:r>
              <a:rPr lang="it-IT" sz="1200" dirty="0"/>
              <a:t>]</a:t>
            </a:r>
          </a:p>
          <a:p>
            <a:pPr algn="ctr"/>
            <a:r>
              <a:rPr lang="it-IT" sz="1200" dirty="0" smtClean="0"/>
              <a:t>Ucraino</a:t>
            </a:r>
            <a:endParaRPr lang="it-IT" sz="1200" dirty="0"/>
          </a:p>
          <a:p>
            <a:pPr algn="ctr"/>
            <a:endParaRPr lang="it-IT" sz="1200" dirty="0">
              <a:solidFill>
                <a:srgbClr val="0070C0"/>
              </a:solidFill>
            </a:endParaRPr>
          </a:p>
        </p:txBody>
      </p:sp>
      <p:sp>
        <p:nvSpPr>
          <p:cNvPr id="5" name="CasellaDiTesto 4"/>
          <p:cNvSpPr txBox="1"/>
          <p:nvPr/>
        </p:nvSpPr>
        <p:spPr>
          <a:xfrm rot="16200000">
            <a:off x="-118102" y="897801"/>
            <a:ext cx="884880" cy="194797"/>
          </a:xfrm>
          <a:prstGeom prst="rect">
            <a:avLst/>
          </a:prstGeom>
          <a:solidFill>
            <a:schemeClr val="bg1"/>
          </a:solidFill>
        </p:spPr>
        <p:txBody>
          <a:bodyPr wrap="square" lIns="0" tIns="0" rIns="0" bIns="0" rtlCol="0">
            <a:spAutoFit/>
          </a:bodyPr>
          <a:lstStyle/>
          <a:p>
            <a:pPr algn="r"/>
            <a:r>
              <a:rPr lang="it-IT" sz="1266" dirty="0" smtClean="0">
                <a:solidFill>
                  <a:srgbClr val="B808A3"/>
                </a:solidFill>
              </a:rPr>
              <a:t>buone feste</a:t>
            </a:r>
            <a:endParaRPr lang="it-IT" sz="1266" dirty="0">
              <a:solidFill>
                <a:srgbClr val="B808A3"/>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841" y="2684168"/>
            <a:ext cx="372889" cy="247039"/>
          </a:xfrm>
          <a:prstGeom prst="rect">
            <a:avLst/>
          </a:prstGeom>
        </p:spPr>
      </p:pic>
    </p:spTree>
    <p:extLst>
      <p:ext uri="{BB962C8B-B14F-4D97-AF65-F5344CB8AC3E}">
        <p14:creationId xmlns:p14="http://schemas.microsoft.com/office/powerpoint/2010/main" val="2759467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95180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B80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B80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5</a:t>
            </a:r>
            <a:endParaRPr lang="en-GB" sz="2064" dirty="0"/>
          </a:p>
        </p:txBody>
      </p:sp>
      <p:sp>
        <p:nvSpPr>
          <p:cNvPr id="2" name="CasellaDiTesto 1"/>
          <p:cNvSpPr txBox="1"/>
          <p:nvPr/>
        </p:nvSpPr>
        <p:spPr>
          <a:xfrm>
            <a:off x="301028" y="1339914"/>
            <a:ext cx="1842380" cy="938719"/>
          </a:xfrm>
          <a:prstGeom prst="rect">
            <a:avLst/>
          </a:prstGeom>
          <a:noFill/>
        </p:spPr>
        <p:txBody>
          <a:bodyPr wrap="square" rtlCol="0">
            <a:spAutoFit/>
          </a:bodyPr>
          <a:lstStyle/>
          <a:p>
            <a:pPr algn="ctr"/>
            <a:r>
              <a:rPr lang="it-IT" sz="3200" dirty="0" err="1" smtClean="0">
                <a:solidFill>
                  <a:srgbClr val="0070C0"/>
                </a:solidFill>
              </a:rPr>
              <a:t>عطلة</a:t>
            </a:r>
            <a:r>
              <a:rPr lang="it-IT" sz="3200" dirty="0">
                <a:solidFill>
                  <a:srgbClr val="0070C0"/>
                </a:solidFill>
              </a:rPr>
              <a:t> </a:t>
            </a:r>
            <a:r>
              <a:rPr lang="it-IT" sz="3200" dirty="0" err="1">
                <a:solidFill>
                  <a:srgbClr val="0070C0"/>
                </a:solidFill>
              </a:rPr>
              <a:t>سعيدة</a:t>
            </a:r>
            <a:endParaRPr lang="it-IT" sz="3200" dirty="0" smtClean="0">
              <a:solidFill>
                <a:srgbClr val="0070C0"/>
              </a:solidFill>
            </a:endParaRPr>
          </a:p>
          <a:p>
            <a:pPr algn="ctr"/>
            <a:r>
              <a:rPr lang="it-IT" sz="1100" dirty="0" smtClean="0"/>
              <a:t>[</a:t>
            </a:r>
            <a:r>
              <a:rPr lang="it-IT" sz="1100" dirty="0" err="1" smtClean="0"/>
              <a:t>aṭlatun</a:t>
            </a:r>
            <a:r>
              <a:rPr lang="it-IT" sz="1100" dirty="0" smtClean="0"/>
              <a:t> </a:t>
            </a:r>
            <a:r>
              <a:rPr lang="it-IT" sz="1100" dirty="0" err="1"/>
              <a:t>saʿīdatun</a:t>
            </a:r>
            <a:r>
              <a:rPr lang="it-IT" sz="1100" dirty="0"/>
              <a:t>]</a:t>
            </a:r>
          </a:p>
          <a:p>
            <a:pPr algn="ctr"/>
            <a:r>
              <a:rPr lang="it-IT" sz="1200" dirty="0" smtClean="0"/>
              <a:t>arabo</a:t>
            </a:r>
            <a:endParaRPr lang="en-GB" sz="1200" dirty="0"/>
          </a:p>
        </p:txBody>
      </p:sp>
      <p:sp>
        <p:nvSpPr>
          <p:cNvPr id="5" name="CasellaDiTesto 4"/>
          <p:cNvSpPr txBox="1"/>
          <p:nvPr/>
        </p:nvSpPr>
        <p:spPr>
          <a:xfrm rot="16200000">
            <a:off x="-118102" y="897801"/>
            <a:ext cx="884880" cy="194797"/>
          </a:xfrm>
          <a:prstGeom prst="rect">
            <a:avLst/>
          </a:prstGeom>
          <a:solidFill>
            <a:schemeClr val="bg1"/>
          </a:solidFill>
        </p:spPr>
        <p:txBody>
          <a:bodyPr wrap="square" lIns="0" tIns="0" rIns="0" bIns="0" rtlCol="0">
            <a:spAutoFit/>
          </a:bodyPr>
          <a:lstStyle/>
          <a:p>
            <a:pPr algn="r"/>
            <a:r>
              <a:rPr lang="it-IT" sz="1266" dirty="0" smtClean="0">
                <a:solidFill>
                  <a:srgbClr val="B808A3"/>
                </a:solidFill>
              </a:rPr>
              <a:t>buone feste</a:t>
            </a:r>
            <a:endParaRPr lang="it-IT" sz="1266" dirty="0">
              <a:solidFill>
                <a:srgbClr val="B808A3"/>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218" y="2455958"/>
            <a:ext cx="360000" cy="238500"/>
          </a:xfrm>
          <a:prstGeom prst="rect">
            <a:avLst/>
          </a:prstGeom>
        </p:spPr>
      </p:pic>
    </p:spTree>
    <p:extLst>
      <p:ext uri="{BB962C8B-B14F-4D97-AF65-F5344CB8AC3E}">
        <p14:creationId xmlns:p14="http://schemas.microsoft.com/office/powerpoint/2010/main" val="37481728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2545199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B80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B80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6</a:t>
            </a:r>
            <a:endParaRPr lang="en-GB" sz="2064" dirty="0"/>
          </a:p>
        </p:txBody>
      </p:sp>
      <p:sp>
        <p:nvSpPr>
          <p:cNvPr id="2" name="CasellaDiTesto 1"/>
          <p:cNvSpPr txBox="1"/>
          <p:nvPr/>
        </p:nvSpPr>
        <p:spPr>
          <a:xfrm>
            <a:off x="326572" y="1036623"/>
            <a:ext cx="1808704" cy="1323439"/>
          </a:xfrm>
          <a:prstGeom prst="rect">
            <a:avLst/>
          </a:prstGeom>
          <a:noFill/>
        </p:spPr>
        <p:txBody>
          <a:bodyPr wrap="square" rtlCol="0">
            <a:spAutoFit/>
          </a:bodyPr>
          <a:lstStyle/>
          <a:p>
            <a:pPr algn="ctr"/>
            <a:r>
              <a:rPr lang="ar-SA" dirty="0">
                <a:solidFill>
                  <a:srgbClr val="0070C0"/>
                </a:solidFill>
              </a:rPr>
              <a:t/>
            </a:r>
            <a:br>
              <a:rPr lang="ar-SA" dirty="0">
                <a:solidFill>
                  <a:srgbClr val="0070C0"/>
                </a:solidFill>
              </a:rPr>
            </a:br>
            <a:r>
              <a:rPr lang="he-IL" sz="3200" dirty="0">
                <a:solidFill>
                  <a:srgbClr val="0070C0"/>
                </a:solidFill>
              </a:rPr>
              <a:t>חַג שָׂמֵחַ</a:t>
            </a:r>
            <a:r>
              <a:rPr lang="it-IT" dirty="0">
                <a:solidFill>
                  <a:srgbClr val="0070C0"/>
                </a:solidFill>
              </a:rPr>
              <a:t> </a:t>
            </a:r>
            <a:endParaRPr lang="it-IT" dirty="0" smtClean="0">
              <a:solidFill>
                <a:srgbClr val="0070C0"/>
              </a:solidFill>
            </a:endParaRPr>
          </a:p>
          <a:p>
            <a:pPr algn="ctr"/>
            <a:r>
              <a:rPr lang="it-IT" sz="1400" dirty="0"/>
              <a:t>[</a:t>
            </a:r>
            <a:r>
              <a:rPr lang="it-IT" sz="1400" dirty="0" err="1"/>
              <a:t>khag</a:t>
            </a:r>
            <a:r>
              <a:rPr lang="it-IT" sz="1400" dirty="0"/>
              <a:t> </a:t>
            </a:r>
            <a:r>
              <a:rPr lang="it-IT" sz="1400" dirty="0" err="1"/>
              <a:t>sameakh</a:t>
            </a:r>
            <a:r>
              <a:rPr lang="it-IT" sz="1400" dirty="0"/>
              <a:t>]</a:t>
            </a:r>
            <a:r>
              <a:rPr lang="it-IT" dirty="0" smtClean="0"/>
              <a:t> </a:t>
            </a:r>
          </a:p>
          <a:p>
            <a:pPr algn="ctr"/>
            <a:r>
              <a:rPr lang="it-IT" sz="1200" dirty="0" smtClean="0"/>
              <a:t>ebraico</a:t>
            </a:r>
            <a:endParaRPr lang="it-IT" sz="1200" dirty="0"/>
          </a:p>
        </p:txBody>
      </p:sp>
      <p:sp>
        <p:nvSpPr>
          <p:cNvPr id="5" name="CasellaDiTesto 4"/>
          <p:cNvSpPr txBox="1"/>
          <p:nvPr/>
        </p:nvSpPr>
        <p:spPr>
          <a:xfrm rot="16200000">
            <a:off x="-118102" y="897801"/>
            <a:ext cx="884880" cy="194797"/>
          </a:xfrm>
          <a:prstGeom prst="rect">
            <a:avLst/>
          </a:prstGeom>
          <a:solidFill>
            <a:schemeClr val="bg1"/>
          </a:solidFill>
        </p:spPr>
        <p:txBody>
          <a:bodyPr wrap="square" lIns="0" tIns="0" rIns="0" bIns="0" rtlCol="0">
            <a:spAutoFit/>
          </a:bodyPr>
          <a:lstStyle/>
          <a:p>
            <a:pPr algn="r"/>
            <a:r>
              <a:rPr lang="it-IT" sz="1266" dirty="0" smtClean="0">
                <a:solidFill>
                  <a:srgbClr val="B808A3"/>
                </a:solidFill>
              </a:rPr>
              <a:t>buone feste</a:t>
            </a:r>
            <a:endParaRPr lang="it-IT" sz="1266" dirty="0">
              <a:solidFill>
                <a:srgbClr val="B808A3"/>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988" y="2521371"/>
            <a:ext cx="360000" cy="261000"/>
          </a:xfrm>
          <a:prstGeom prst="rect">
            <a:avLst/>
          </a:prstGeom>
        </p:spPr>
      </p:pic>
    </p:spTree>
    <p:extLst>
      <p:ext uri="{BB962C8B-B14F-4D97-AF65-F5344CB8AC3E}">
        <p14:creationId xmlns:p14="http://schemas.microsoft.com/office/powerpoint/2010/main" val="972260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2</a:t>
            </a:r>
            <a:endParaRPr lang="en-GB" sz="2064" dirty="0"/>
          </a:p>
        </p:txBody>
      </p:sp>
      <p:sp>
        <p:nvSpPr>
          <p:cNvPr id="17" name="CasellaDiTesto 16"/>
          <p:cNvSpPr txBox="1"/>
          <p:nvPr/>
        </p:nvSpPr>
        <p:spPr>
          <a:xfrm>
            <a:off x="353085" y="938560"/>
            <a:ext cx="1874067" cy="2246769"/>
          </a:xfrm>
          <a:prstGeom prst="rect">
            <a:avLst/>
          </a:prstGeom>
          <a:noFill/>
        </p:spPr>
        <p:txBody>
          <a:bodyPr wrap="square" rtlCol="0">
            <a:spAutoFit/>
          </a:bodyPr>
          <a:lstStyle/>
          <a:p>
            <a:r>
              <a:rPr lang="it-IT" sz="1000" b="1" cap="small" dirty="0" smtClean="0"/>
              <a:t>La Notte di S. Lucia</a:t>
            </a:r>
            <a:r>
              <a:rPr lang="it-IT" sz="1000" dirty="0"/>
              <a:t/>
            </a:r>
            <a:br>
              <a:rPr lang="it-IT" sz="1000" dirty="0"/>
            </a:br>
            <a:r>
              <a:rPr lang="it-IT" sz="1000" dirty="0"/>
              <a:t>Questa </a:t>
            </a:r>
            <a:r>
              <a:rPr lang="it-IT" sz="1000" dirty="0" smtClean="0"/>
              <a:t>è </a:t>
            </a:r>
            <a:r>
              <a:rPr lang="it-IT" sz="1000" dirty="0"/>
              <a:t>la notte di Santa Lucia</a:t>
            </a:r>
          </a:p>
          <a:p>
            <a:r>
              <a:rPr lang="it-IT" sz="1000" dirty="0"/>
              <a:t>senti nell’aria la sua magia.</a:t>
            </a:r>
          </a:p>
          <a:p>
            <a:r>
              <a:rPr lang="it-IT" sz="1000" dirty="0" smtClean="0"/>
              <a:t>Vola </a:t>
            </a:r>
            <a:r>
              <a:rPr lang="it-IT" sz="1000" dirty="0"/>
              <a:t>veloce col suo asinello</a:t>
            </a:r>
          </a:p>
          <a:p>
            <a:r>
              <a:rPr lang="it-IT" sz="1000" dirty="0"/>
              <a:t>atterra davanti ad ogni </a:t>
            </a:r>
            <a:endParaRPr lang="it-IT" sz="1000" dirty="0" smtClean="0"/>
          </a:p>
          <a:p>
            <a:pPr algn="r"/>
            <a:r>
              <a:rPr lang="it-IT" sz="1000" dirty="0" smtClean="0"/>
              <a:t>cancello</a:t>
            </a:r>
            <a:r>
              <a:rPr lang="it-IT" sz="1000" dirty="0"/>
              <a:t>.</a:t>
            </a:r>
          </a:p>
          <a:p>
            <a:r>
              <a:rPr lang="it-IT" sz="1000" dirty="0"/>
              <a:t>Ad ogni finestra un </a:t>
            </a:r>
            <a:r>
              <a:rPr lang="it-IT" sz="1000" dirty="0" smtClean="0"/>
              <a:t>filo </a:t>
            </a:r>
            <a:r>
              <a:rPr lang="it-IT" sz="1000" dirty="0"/>
              <a:t>di fieno</a:t>
            </a:r>
          </a:p>
          <a:p>
            <a:r>
              <a:rPr lang="it-IT" sz="1000" dirty="0"/>
              <a:t>e l’asinello ha già fatto il pieno.</a:t>
            </a:r>
          </a:p>
          <a:p>
            <a:r>
              <a:rPr lang="it-IT" sz="1000" dirty="0"/>
              <a:t>Santa Lucia con il suo carretto</a:t>
            </a:r>
          </a:p>
          <a:p>
            <a:r>
              <a:rPr lang="it-IT" sz="1000" dirty="0"/>
              <a:t>lascia a tutti un gioco e un </a:t>
            </a:r>
            <a:endParaRPr lang="it-IT" sz="1000" dirty="0" smtClean="0"/>
          </a:p>
          <a:p>
            <a:pPr algn="r"/>
            <a:r>
              <a:rPr lang="it-IT" sz="1000" dirty="0" smtClean="0"/>
              <a:t>dolcetto</a:t>
            </a:r>
            <a:r>
              <a:rPr lang="it-IT" sz="1000" dirty="0"/>
              <a:t>.</a:t>
            </a:r>
          </a:p>
          <a:p>
            <a:r>
              <a:rPr lang="it-IT" sz="1000" dirty="0"/>
              <a:t>porta ai bambini tanti regali</a:t>
            </a:r>
          </a:p>
          <a:p>
            <a:r>
              <a:rPr lang="it-IT" sz="1000" dirty="0"/>
              <a:t>tutti belli, tutti speciali</a:t>
            </a:r>
            <a:r>
              <a:rPr lang="it-IT" sz="1000" dirty="0" smtClean="0"/>
              <a:t>.</a:t>
            </a:r>
          </a:p>
          <a:p>
            <a:r>
              <a:rPr lang="it-IT" sz="1000" i="1" dirty="0" smtClean="0"/>
              <a:t>Anonimo</a:t>
            </a:r>
            <a:endParaRPr lang="en-GB" sz="1000" dirty="0"/>
          </a:p>
        </p:txBody>
      </p:sp>
      <p:pic>
        <p:nvPicPr>
          <p:cNvPr id="2" name="Immagine 1"/>
          <p:cNvPicPr>
            <a:picLocks noChangeAspect="1"/>
          </p:cNvPicPr>
          <p:nvPr/>
        </p:nvPicPr>
        <p:blipFill>
          <a:blip r:embed="rId2"/>
          <a:stretch>
            <a:fillRect/>
          </a:stretch>
        </p:blipFill>
        <p:spPr>
          <a:xfrm flipH="1">
            <a:off x="1517696" y="294568"/>
            <a:ext cx="614169" cy="553458"/>
          </a:xfrm>
          <a:prstGeom prst="rect">
            <a:avLst/>
          </a:prstGeom>
        </p:spPr>
      </p:pic>
      <p:sp>
        <p:nvSpPr>
          <p:cNvPr id="6" name="CasellaDiTesto 5"/>
          <p:cNvSpPr txBox="1"/>
          <p:nvPr/>
        </p:nvSpPr>
        <p:spPr>
          <a:xfrm rot="16200000">
            <a:off x="-62449" y="847213"/>
            <a:ext cx="773574" cy="184666"/>
          </a:xfrm>
          <a:prstGeom prst="rect">
            <a:avLst/>
          </a:prstGeom>
          <a:noFill/>
          <a:ln>
            <a:noFill/>
          </a:ln>
        </p:spPr>
        <p:txBody>
          <a:bodyPr wrap="square" lIns="0" tIns="0" rIns="0" bIns="0" rtlCol="0">
            <a:spAutoFit/>
          </a:bodyPr>
          <a:lstStyle/>
          <a:p>
            <a:pPr algn="r"/>
            <a:r>
              <a:rPr lang="it-IT" sz="1200" dirty="0" smtClean="0">
                <a:solidFill>
                  <a:srgbClr val="FFC000"/>
                </a:solidFill>
              </a:rPr>
              <a:t>filastrocche</a:t>
            </a:r>
            <a:endParaRPr lang="it-IT" sz="1200" dirty="0">
              <a:solidFill>
                <a:srgbClr val="FFC000"/>
              </a:solidFill>
            </a:endParaRPr>
          </a:p>
        </p:txBody>
      </p:sp>
    </p:spTree>
    <p:extLst>
      <p:ext uri="{BB962C8B-B14F-4D97-AF65-F5344CB8AC3E}">
        <p14:creationId xmlns:p14="http://schemas.microsoft.com/office/powerpoint/2010/main" val="1996769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9307351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1</a:t>
            </a:r>
          </a:p>
        </p:txBody>
      </p:sp>
      <p:sp>
        <p:nvSpPr>
          <p:cNvPr id="15" name="CasellaDiTesto 14"/>
          <p:cNvSpPr txBox="1"/>
          <p:nvPr/>
        </p:nvSpPr>
        <p:spPr>
          <a:xfrm rot="16200000">
            <a:off x="-39816" y="819515"/>
            <a:ext cx="728308" cy="194797"/>
          </a:xfrm>
          <a:prstGeom prst="rect">
            <a:avLst/>
          </a:prstGeom>
          <a:solidFill>
            <a:schemeClr val="bg1"/>
          </a:solidFill>
        </p:spPr>
        <p:txBody>
          <a:bodyPr wrap="square" lIns="0" tIns="0" rIns="0" bIns="0" rtlCol="0">
            <a:spAutoFit/>
          </a:bodyPr>
          <a:lstStyle/>
          <a:p>
            <a:pPr algn="r"/>
            <a:r>
              <a:rPr lang="it-IT" sz="1266" dirty="0" smtClean="0">
                <a:solidFill>
                  <a:srgbClr val="0070C0"/>
                </a:solidFill>
              </a:rPr>
              <a:t>tradizioni</a:t>
            </a:r>
            <a:endParaRPr lang="it-IT" sz="1266" dirty="0">
              <a:solidFill>
                <a:srgbClr val="0070C0"/>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12" y="814813"/>
            <a:ext cx="1462902" cy="1953050"/>
          </a:xfrm>
          <a:prstGeom prst="rect">
            <a:avLst/>
          </a:prstGeom>
        </p:spPr>
      </p:pic>
    </p:spTree>
    <p:extLst>
      <p:ext uri="{BB962C8B-B14F-4D97-AF65-F5344CB8AC3E}">
        <p14:creationId xmlns:p14="http://schemas.microsoft.com/office/powerpoint/2010/main" val="9410338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3205354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2</a:t>
            </a:r>
            <a:endParaRPr lang="en-GB" sz="2064" dirty="0"/>
          </a:p>
        </p:txBody>
      </p:sp>
      <p:sp>
        <p:nvSpPr>
          <p:cNvPr id="15" name="CasellaDiTesto 14"/>
          <p:cNvSpPr txBox="1"/>
          <p:nvPr/>
        </p:nvSpPr>
        <p:spPr>
          <a:xfrm rot="16200000">
            <a:off x="-49522" y="829221"/>
            <a:ext cx="747720" cy="194797"/>
          </a:xfrm>
          <a:prstGeom prst="rect">
            <a:avLst/>
          </a:prstGeom>
          <a:solidFill>
            <a:schemeClr val="bg1"/>
          </a:solidFill>
        </p:spPr>
        <p:txBody>
          <a:bodyPr wrap="square" lIns="0" tIns="0" rIns="0" bIns="0" rtlCol="0">
            <a:spAutoFit/>
          </a:bodyPr>
          <a:lstStyle/>
          <a:p>
            <a:pPr algn="r"/>
            <a:r>
              <a:rPr lang="it-IT" sz="1266" dirty="0" smtClean="0">
                <a:solidFill>
                  <a:srgbClr val="0070C0"/>
                </a:solidFill>
              </a:rPr>
              <a:t>tradizioni</a:t>
            </a:r>
            <a:endParaRPr lang="it-IT" sz="1266" dirty="0">
              <a:solidFill>
                <a:srgbClr val="0070C0"/>
              </a:solidFill>
            </a:endParaRP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27923" r="24183"/>
          <a:stretch/>
        </p:blipFill>
        <p:spPr>
          <a:xfrm>
            <a:off x="591398" y="968721"/>
            <a:ext cx="1271421" cy="1769748"/>
          </a:xfrm>
          <a:prstGeom prst="rect">
            <a:avLst/>
          </a:prstGeom>
        </p:spPr>
      </p:pic>
    </p:spTree>
    <p:extLst>
      <p:ext uri="{BB962C8B-B14F-4D97-AF65-F5344CB8AC3E}">
        <p14:creationId xmlns:p14="http://schemas.microsoft.com/office/powerpoint/2010/main" val="39907572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4079150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3</a:t>
            </a:r>
            <a:endParaRPr lang="en-GB" sz="2064" dirty="0"/>
          </a:p>
        </p:txBody>
      </p:sp>
      <p:sp>
        <p:nvSpPr>
          <p:cNvPr id="15" name="CasellaDiTesto 14"/>
          <p:cNvSpPr txBox="1"/>
          <p:nvPr/>
        </p:nvSpPr>
        <p:spPr>
          <a:xfrm rot="16200000">
            <a:off x="-39816" y="819515"/>
            <a:ext cx="728308" cy="194797"/>
          </a:xfrm>
          <a:prstGeom prst="rect">
            <a:avLst/>
          </a:prstGeom>
          <a:solidFill>
            <a:schemeClr val="bg1"/>
          </a:solidFill>
        </p:spPr>
        <p:txBody>
          <a:bodyPr wrap="square" lIns="0" tIns="0" rIns="0" bIns="0" rtlCol="0">
            <a:spAutoFit/>
          </a:bodyPr>
          <a:lstStyle/>
          <a:p>
            <a:pPr algn="r"/>
            <a:r>
              <a:rPr lang="it-IT" sz="1266" dirty="0" smtClean="0">
                <a:solidFill>
                  <a:srgbClr val="0070C0"/>
                </a:solidFill>
              </a:rPr>
              <a:t>tradizioni</a:t>
            </a:r>
            <a:endParaRPr lang="it-IT" sz="1266" dirty="0">
              <a:solidFill>
                <a:srgbClr val="0070C0"/>
              </a:solidFill>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20526" r="18819"/>
          <a:stretch/>
        </p:blipFill>
        <p:spPr>
          <a:xfrm>
            <a:off x="479901" y="679246"/>
            <a:ext cx="1484770" cy="2278267"/>
          </a:xfrm>
          <a:prstGeom prst="rect">
            <a:avLst/>
          </a:prstGeom>
        </p:spPr>
      </p:pic>
    </p:spTree>
    <p:extLst>
      <p:ext uri="{BB962C8B-B14F-4D97-AF65-F5344CB8AC3E}">
        <p14:creationId xmlns:p14="http://schemas.microsoft.com/office/powerpoint/2010/main" val="760351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8322971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4</a:t>
            </a:r>
            <a:endParaRPr lang="en-GB" sz="2064" dirty="0"/>
          </a:p>
        </p:txBody>
      </p:sp>
      <p:sp>
        <p:nvSpPr>
          <p:cNvPr id="15" name="CasellaDiTesto 14"/>
          <p:cNvSpPr txBox="1"/>
          <p:nvPr/>
        </p:nvSpPr>
        <p:spPr>
          <a:xfrm rot="16200000">
            <a:off x="-39816" y="819515"/>
            <a:ext cx="728308" cy="194797"/>
          </a:xfrm>
          <a:prstGeom prst="rect">
            <a:avLst/>
          </a:prstGeom>
          <a:solidFill>
            <a:schemeClr val="bg1"/>
          </a:solidFill>
        </p:spPr>
        <p:txBody>
          <a:bodyPr wrap="square" lIns="0" tIns="0" rIns="0" bIns="0" rtlCol="0">
            <a:spAutoFit/>
          </a:bodyPr>
          <a:lstStyle/>
          <a:p>
            <a:pPr algn="r"/>
            <a:r>
              <a:rPr lang="it-IT" sz="1266" dirty="0" smtClean="0">
                <a:solidFill>
                  <a:srgbClr val="0070C0"/>
                </a:solidFill>
              </a:rPr>
              <a:t>tradizioni</a:t>
            </a:r>
            <a:endParaRPr lang="it-IT" sz="1266" dirty="0">
              <a:solidFill>
                <a:srgbClr val="0070C0"/>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24" y="1216933"/>
            <a:ext cx="1401724" cy="1401724"/>
          </a:xfrm>
          <a:prstGeom prst="rect">
            <a:avLst/>
          </a:prstGeom>
        </p:spPr>
      </p:pic>
    </p:spTree>
    <p:extLst>
      <p:ext uri="{BB962C8B-B14F-4D97-AF65-F5344CB8AC3E}">
        <p14:creationId xmlns:p14="http://schemas.microsoft.com/office/powerpoint/2010/main" val="137950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8193210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5</a:t>
            </a:r>
            <a:endParaRPr lang="en-GB" sz="2064" dirty="0"/>
          </a:p>
        </p:txBody>
      </p:sp>
      <p:sp>
        <p:nvSpPr>
          <p:cNvPr id="15" name="CasellaDiTesto 14"/>
          <p:cNvSpPr txBox="1"/>
          <p:nvPr/>
        </p:nvSpPr>
        <p:spPr>
          <a:xfrm rot="16200000">
            <a:off x="-39816" y="819515"/>
            <a:ext cx="728308" cy="194797"/>
          </a:xfrm>
          <a:prstGeom prst="rect">
            <a:avLst/>
          </a:prstGeom>
          <a:solidFill>
            <a:schemeClr val="bg1"/>
          </a:solidFill>
        </p:spPr>
        <p:txBody>
          <a:bodyPr wrap="square" lIns="0" tIns="0" rIns="0" bIns="0" rtlCol="0">
            <a:spAutoFit/>
          </a:bodyPr>
          <a:lstStyle/>
          <a:p>
            <a:pPr algn="r"/>
            <a:r>
              <a:rPr lang="it-IT" sz="1266" dirty="0" smtClean="0">
                <a:solidFill>
                  <a:srgbClr val="0070C0"/>
                </a:solidFill>
              </a:rPr>
              <a:t>tradizioni</a:t>
            </a:r>
            <a:endParaRPr lang="it-IT" sz="1266" dirty="0">
              <a:solidFill>
                <a:srgbClr val="0070C0"/>
              </a:solidFill>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2953" t="15847" r="9528" b="14873"/>
          <a:stretch/>
        </p:blipFill>
        <p:spPr>
          <a:xfrm>
            <a:off x="527712" y="1385704"/>
            <a:ext cx="1513845" cy="1352972"/>
          </a:xfrm>
          <a:prstGeom prst="rect">
            <a:avLst/>
          </a:prstGeom>
        </p:spPr>
      </p:pic>
    </p:spTree>
    <p:extLst>
      <p:ext uri="{BB962C8B-B14F-4D97-AF65-F5344CB8AC3E}">
        <p14:creationId xmlns:p14="http://schemas.microsoft.com/office/powerpoint/2010/main" val="3071710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6449903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070074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6</a:t>
            </a:r>
            <a:endParaRPr lang="en-GB" sz="2064" dirty="0"/>
          </a:p>
        </p:txBody>
      </p:sp>
      <p:sp>
        <p:nvSpPr>
          <p:cNvPr id="15" name="CasellaDiTesto 14"/>
          <p:cNvSpPr txBox="1"/>
          <p:nvPr/>
        </p:nvSpPr>
        <p:spPr>
          <a:xfrm rot="16200000">
            <a:off x="-39816" y="819515"/>
            <a:ext cx="728308" cy="194797"/>
          </a:xfrm>
          <a:prstGeom prst="rect">
            <a:avLst/>
          </a:prstGeom>
          <a:solidFill>
            <a:schemeClr val="bg1"/>
          </a:solidFill>
        </p:spPr>
        <p:txBody>
          <a:bodyPr wrap="square" lIns="0" tIns="0" rIns="0" bIns="0" rtlCol="0">
            <a:spAutoFit/>
          </a:bodyPr>
          <a:lstStyle/>
          <a:p>
            <a:pPr algn="r"/>
            <a:r>
              <a:rPr lang="it-IT" sz="1266" dirty="0" smtClean="0">
                <a:solidFill>
                  <a:srgbClr val="0070C0"/>
                </a:solidFill>
              </a:rPr>
              <a:t>tradizioni</a:t>
            </a:r>
            <a:endParaRPr lang="it-IT" sz="1266" dirty="0">
              <a:solidFill>
                <a:srgbClr val="0070C0"/>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200" y="1438252"/>
            <a:ext cx="1324172" cy="1214414"/>
          </a:xfrm>
          <a:prstGeom prst="rect">
            <a:avLst/>
          </a:prstGeom>
        </p:spPr>
      </p:pic>
    </p:spTree>
    <p:extLst>
      <p:ext uri="{BB962C8B-B14F-4D97-AF65-F5344CB8AC3E}">
        <p14:creationId xmlns:p14="http://schemas.microsoft.com/office/powerpoint/2010/main" val="24530268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34023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1</a:t>
            </a:r>
          </a:p>
        </p:txBody>
      </p:sp>
      <p:sp>
        <p:nvSpPr>
          <p:cNvPr id="15" name="CasellaDiTesto 14"/>
          <p:cNvSpPr txBox="1"/>
          <p:nvPr/>
        </p:nvSpPr>
        <p:spPr>
          <a:xfrm rot="16200000">
            <a:off x="-69239" y="848937"/>
            <a:ext cx="787153" cy="194797"/>
          </a:xfrm>
          <a:prstGeom prst="rect">
            <a:avLst/>
          </a:prstGeom>
          <a:solidFill>
            <a:schemeClr val="bg1"/>
          </a:solidFill>
        </p:spPr>
        <p:txBody>
          <a:bodyPr wrap="square" lIns="0" tIns="0" rIns="0" bIns="0" rtlCol="0">
            <a:spAutoFit/>
          </a:bodyPr>
          <a:lstStyle/>
          <a:p>
            <a:r>
              <a:rPr lang="it-IT" sz="1266" dirty="0" smtClean="0">
                <a:solidFill>
                  <a:srgbClr val="FF0000"/>
                </a:solidFill>
              </a:rPr>
              <a:t>protagonisti</a:t>
            </a:r>
            <a:endParaRPr lang="it-IT" sz="1266" dirty="0">
              <a:solidFill>
                <a:srgbClr val="FF0000"/>
              </a:solidFill>
            </a:endParaRPr>
          </a:p>
        </p:txBody>
      </p:sp>
      <p:pic>
        <p:nvPicPr>
          <p:cNvPr id="7" name="Immagine 6"/>
          <p:cNvPicPr>
            <a:picLocks noChangeAspect="1"/>
          </p:cNvPicPr>
          <p:nvPr/>
        </p:nvPicPr>
        <p:blipFill>
          <a:blip r:embed="rId2">
            <a:extLst>
              <a:ext uri="{BEBA8EAE-BF5A-486C-A8C5-ECC9F3942E4B}">
                <a14:imgProps xmlns:a14="http://schemas.microsoft.com/office/drawing/2010/main">
                  <a14:imgLayer r:embed="rId3">
                    <a14:imgEffect>
                      <a14:backgroundRemoval t="0" b="99024" l="0" r="97112"/>
                    </a14:imgEffect>
                  </a14:imgLayer>
                </a14:imgProps>
              </a:ext>
            </a:extLst>
          </a:blip>
          <a:stretch>
            <a:fillRect/>
          </a:stretch>
        </p:blipFill>
        <p:spPr>
          <a:xfrm>
            <a:off x="633743" y="922182"/>
            <a:ext cx="1303698" cy="1929660"/>
          </a:xfrm>
          <a:prstGeom prst="rect">
            <a:avLst/>
          </a:prstGeom>
        </p:spPr>
      </p:pic>
      <p:sp>
        <p:nvSpPr>
          <p:cNvPr id="8" name="CasellaDiTesto 7"/>
          <p:cNvSpPr txBox="1"/>
          <p:nvPr/>
        </p:nvSpPr>
        <p:spPr>
          <a:xfrm>
            <a:off x="775362" y="2711130"/>
            <a:ext cx="984244" cy="369332"/>
          </a:xfrm>
          <a:prstGeom prst="rect">
            <a:avLst/>
          </a:prstGeom>
          <a:noFill/>
        </p:spPr>
        <p:txBody>
          <a:bodyPr wrap="none" rtlCol="0">
            <a:spAutoFit/>
          </a:bodyPr>
          <a:lstStyle/>
          <a:p>
            <a:r>
              <a:rPr lang="en-GB" dirty="0" smtClean="0">
                <a:solidFill>
                  <a:srgbClr val="FF0000"/>
                </a:solidFill>
              </a:rPr>
              <a:t>S. Nicola</a:t>
            </a:r>
            <a:endParaRPr lang="en-GB" dirty="0">
              <a:solidFill>
                <a:srgbClr val="FF0000"/>
              </a:solidFill>
            </a:endParaRPr>
          </a:p>
        </p:txBody>
      </p:sp>
    </p:spTree>
    <p:extLst>
      <p:ext uri="{BB962C8B-B14F-4D97-AF65-F5344CB8AC3E}">
        <p14:creationId xmlns:p14="http://schemas.microsoft.com/office/powerpoint/2010/main" val="31559506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6918907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2</a:t>
            </a:r>
            <a:endParaRPr lang="en-GB" sz="2064" dirty="0"/>
          </a:p>
        </p:txBody>
      </p:sp>
      <p:sp>
        <p:nvSpPr>
          <p:cNvPr id="15" name="CasellaDiTesto 14"/>
          <p:cNvSpPr txBox="1"/>
          <p:nvPr/>
        </p:nvSpPr>
        <p:spPr>
          <a:xfrm rot="16200000">
            <a:off x="-82819" y="862517"/>
            <a:ext cx="814313" cy="194797"/>
          </a:xfrm>
          <a:prstGeom prst="rect">
            <a:avLst/>
          </a:prstGeom>
          <a:solidFill>
            <a:schemeClr val="bg1"/>
          </a:solidFill>
        </p:spPr>
        <p:txBody>
          <a:bodyPr wrap="square" lIns="0" tIns="0" rIns="0" bIns="0" rtlCol="0">
            <a:spAutoFit/>
          </a:bodyPr>
          <a:lstStyle/>
          <a:p>
            <a:r>
              <a:rPr lang="it-IT" sz="1266" dirty="0" smtClean="0">
                <a:solidFill>
                  <a:srgbClr val="FF0000"/>
                </a:solidFill>
              </a:rPr>
              <a:t>protagonisti</a:t>
            </a:r>
            <a:endParaRPr lang="it-IT" sz="1266" dirty="0">
              <a:solidFill>
                <a:srgbClr val="FF0000"/>
              </a:solidFill>
            </a:endParaRPr>
          </a:p>
        </p:txBody>
      </p:sp>
      <p:sp>
        <p:nvSpPr>
          <p:cNvPr id="5" name="CasellaDiTesto 4"/>
          <p:cNvSpPr txBox="1"/>
          <p:nvPr/>
        </p:nvSpPr>
        <p:spPr>
          <a:xfrm>
            <a:off x="775362" y="2711130"/>
            <a:ext cx="881973" cy="369332"/>
          </a:xfrm>
          <a:prstGeom prst="rect">
            <a:avLst/>
          </a:prstGeom>
          <a:noFill/>
        </p:spPr>
        <p:txBody>
          <a:bodyPr wrap="none" rtlCol="0">
            <a:spAutoFit/>
          </a:bodyPr>
          <a:lstStyle/>
          <a:p>
            <a:r>
              <a:rPr lang="en-GB" dirty="0" smtClean="0">
                <a:solidFill>
                  <a:srgbClr val="FF0000"/>
                </a:solidFill>
              </a:rPr>
              <a:t>S. Lucia</a:t>
            </a:r>
            <a:endParaRPr lang="en-GB" dirty="0">
              <a:solidFill>
                <a:srgbClr val="FF0000"/>
              </a:solidFill>
            </a:endParaRPr>
          </a:p>
        </p:txBody>
      </p:sp>
      <p:pic>
        <p:nvPicPr>
          <p:cNvPr id="2" name="Immagine 1"/>
          <p:cNvPicPr>
            <a:picLocks noChangeAspect="1"/>
          </p:cNvPicPr>
          <p:nvPr/>
        </p:nvPicPr>
        <p:blipFill rotWithShape="1">
          <a:blip r:embed="rId2" cstate="print">
            <a:extLst>
              <a:ext uri="{28A0092B-C50C-407E-A947-70E740481C1C}">
                <a14:useLocalDpi xmlns:a14="http://schemas.microsoft.com/office/drawing/2010/main" val="0"/>
              </a:ext>
            </a:extLst>
          </a:blip>
          <a:srcRect l="17633" t="5429" r="21242" b="6141"/>
          <a:stretch/>
        </p:blipFill>
        <p:spPr>
          <a:xfrm>
            <a:off x="728804" y="709927"/>
            <a:ext cx="901740" cy="2001203"/>
          </a:xfrm>
          <a:prstGeom prst="rect">
            <a:avLst/>
          </a:prstGeom>
        </p:spPr>
      </p:pic>
      <p:sp>
        <p:nvSpPr>
          <p:cNvPr id="3" name="Rettangolo 2"/>
          <p:cNvSpPr/>
          <p:nvPr/>
        </p:nvSpPr>
        <p:spPr>
          <a:xfrm>
            <a:off x="728804" y="2458016"/>
            <a:ext cx="212756" cy="162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08848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6004830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3</a:t>
            </a:r>
            <a:endParaRPr lang="en-GB" sz="2064" dirty="0"/>
          </a:p>
        </p:txBody>
      </p:sp>
      <p:sp>
        <p:nvSpPr>
          <p:cNvPr id="15" name="CasellaDiTesto 14"/>
          <p:cNvSpPr txBox="1"/>
          <p:nvPr/>
        </p:nvSpPr>
        <p:spPr>
          <a:xfrm rot="16200000">
            <a:off x="-91872" y="871571"/>
            <a:ext cx="832420" cy="194797"/>
          </a:xfrm>
          <a:prstGeom prst="rect">
            <a:avLst/>
          </a:prstGeom>
          <a:solidFill>
            <a:schemeClr val="bg1"/>
          </a:solidFill>
        </p:spPr>
        <p:txBody>
          <a:bodyPr wrap="square" lIns="0" tIns="0" rIns="0" bIns="0" rtlCol="0">
            <a:spAutoFit/>
          </a:bodyPr>
          <a:lstStyle/>
          <a:p>
            <a:r>
              <a:rPr lang="it-IT" sz="1266" dirty="0" smtClean="0">
                <a:solidFill>
                  <a:srgbClr val="FF0000"/>
                </a:solidFill>
              </a:rPr>
              <a:t>protagonisti</a:t>
            </a:r>
            <a:endParaRPr lang="it-IT" sz="1266" dirty="0">
              <a:solidFill>
                <a:srgbClr val="FF0000"/>
              </a:solidFill>
            </a:endParaRPr>
          </a:p>
        </p:txBody>
      </p:sp>
      <p:sp>
        <p:nvSpPr>
          <p:cNvPr id="5" name="CasellaDiTesto 4"/>
          <p:cNvSpPr txBox="1"/>
          <p:nvPr/>
        </p:nvSpPr>
        <p:spPr>
          <a:xfrm>
            <a:off x="485651" y="2768210"/>
            <a:ext cx="1548822" cy="369332"/>
          </a:xfrm>
          <a:prstGeom prst="rect">
            <a:avLst/>
          </a:prstGeom>
          <a:noFill/>
        </p:spPr>
        <p:txBody>
          <a:bodyPr wrap="none" rtlCol="0">
            <a:spAutoFit/>
          </a:bodyPr>
          <a:lstStyle/>
          <a:p>
            <a:r>
              <a:rPr lang="it-IT" dirty="0" smtClean="0">
                <a:solidFill>
                  <a:srgbClr val="FF0000"/>
                </a:solidFill>
              </a:rPr>
              <a:t>Gesù Bambino</a:t>
            </a:r>
            <a:endParaRPr lang="it-IT" dirty="0">
              <a:solidFill>
                <a:srgbClr val="FF0000"/>
              </a:solidFill>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16949" r="15750" b="9177"/>
          <a:stretch/>
        </p:blipFill>
        <p:spPr>
          <a:xfrm>
            <a:off x="483195" y="1108348"/>
            <a:ext cx="1478182" cy="1443198"/>
          </a:xfrm>
          <a:prstGeom prst="rect">
            <a:avLst/>
          </a:prstGeom>
        </p:spPr>
      </p:pic>
    </p:spTree>
    <p:extLst>
      <p:ext uri="{BB962C8B-B14F-4D97-AF65-F5344CB8AC3E}">
        <p14:creationId xmlns:p14="http://schemas.microsoft.com/office/powerpoint/2010/main" val="11377910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6857938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4</a:t>
            </a:r>
            <a:endParaRPr lang="en-GB" sz="2064" dirty="0"/>
          </a:p>
        </p:txBody>
      </p:sp>
      <p:sp>
        <p:nvSpPr>
          <p:cNvPr id="15" name="CasellaDiTesto 14"/>
          <p:cNvSpPr txBox="1"/>
          <p:nvPr/>
        </p:nvSpPr>
        <p:spPr>
          <a:xfrm rot="16200000">
            <a:off x="-82819" y="862517"/>
            <a:ext cx="814313" cy="194797"/>
          </a:xfrm>
          <a:prstGeom prst="rect">
            <a:avLst/>
          </a:prstGeom>
          <a:solidFill>
            <a:schemeClr val="bg1"/>
          </a:solidFill>
        </p:spPr>
        <p:txBody>
          <a:bodyPr wrap="square" lIns="0" tIns="0" rIns="0" bIns="0" rtlCol="0">
            <a:spAutoFit/>
          </a:bodyPr>
          <a:lstStyle/>
          <a:p>
            <a:r>
              <a:rPr lang="it-IT" sz="1266" dirty="0" smtClean="0">
                <a:solidFill>
                  <a:srgbClr val="FF0000"/>
                </a:solidFill>
              </a:rPr>
              <a:t>protagonisti</a:t>
            </a:r>
            <a:endParaRPr lang="it-IT" sz="1266" dirty="0">
              <a:solidFill>
                <a:srgbClr val="FF0000"/>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039" y="886266"/>
            <a:ext cx="1205652" cy="1634219"/>
          </a:xfrm>
          <a:prstGeom prst="rect">
            <a:avLst/>
          </a:prstGeom>
        </p:spPr>
      </p:pic>
      <p:sp>
        <p:nvSpPr>
          <p:cNvPr id="7" name="CasellaDiTesto 6"/>
          <p:cNvSpPr txBox="1"/>
          <p:nvPr/>
        </p:nvSpPr>
        <p:spPr>
          <a:xfrm>
            <a:off x="527712" y="2768210"/>
            <a:ext cx="1449308" cy="369332"/>
          </a:xfrm>
          <a:prstGeom prst="rect">
            <a:avLst/>
          </a:prstGeom>
          <a:noFill/>
        </p:spPr>
        <p:txBody>
          <a:bodyPr wrap="none" rtlCol="0">
            <a:spAutoFit/>
          </a:bodyPr>
          <a:lstStyle/>
          <a:p>
            <a:r>
              <a:rPr lang="it-IT" dirty="0" smtClean="0">
                <a:solidFill>
                  <a:srgbClr val="FF0000"/>
                </a:solidFill>
              </a:rPr>
              <a:t>Babbo Natale</a:t>
            </a:r>
            <a:endParaRPr lang="it-IT" dirty="0">
              <a:solidFill>
                <a:srgbClr val="FF0000"/>
              </a:solidFill>
            </a:endParaRPr>
          </a:p>
        </p:txBody>
      </p:sp>
    </p:spTree>
    <p:extLst>
      <p:ext uri="{BB962C8B-B14F-4D97-AF65-F5344CB8AC3E}">
        <p14:creationId xmlns:p14="http://schemas.microsoft.com/office/powerpoint/2010/main" val="1631806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3</a:t>
            </a:r>
          </a:p>
        </p:txBody>
      </p:sp>
      <p:sp>
        <p:nvSpPr>
          <p:cNvPr id="17" name="CasellaDiTesto 16"/>
          <p:cNvSpPr txBox="1"/>
          <p:nvPr/>
        </p:nvSpPr>
        <p:spPr>
          <a:xfrm>
            <a:off x="226130" y="1071176"/>
            <a:ext cx="1992312" cy="2186496"/>
          </a:xfrm>
          <a:prstGeom prst="rect">
            <a:avLst/>
          </a:prstGeom>
          <a:noFill/>
        </p:spPr>
        <p:txBody>
          <a:bodyPr wrap="square" rtlCol="0">
            <a:spAutoFit/>
          </a:bodyPr>
          <a:lstStyle/>
          <a:p>
            <a:r>
              <a:rPr lang="it-IT" sz="1266" b="1" dirty="0" smtClean="0"/>
              <a:t>    </a:t>
            </a:r>
            <a:r>
              <a:rPr lang="it-IT" sz="1266" b="1" cap="small" dirty="0" smtClean="0"/>
              <a:t>Gesù Bambino</a:t>
            </a:r>
          </a:p>
          <a:p>
            <a:r>
              <a:rPr lang="it-IT" sz="1266" dirty="0" smtClean="0"/>
              <a:t>Gesù </a:t>
            </a:r>
            <a:r>
              <a:rPr lang="it-IT" sz="1266" dirty="0"/>
              <a:t>bambino è nato,</a:t>
            </a:r>
          </a:p>
          <a:p>
            <a:r>
              <a:rPr lang="it-IT" sz="1266" dirty="0" smtClean="0"/>
              <a:t>gli </a:t>
            </a:r>
            <a:r>
              <a:rPr lang="it-IT" sz="1266" dirty="0"/>
              <a:t>angeli dal cielo </a:t>
            </a:r>
            <a:r>
              <a:rPr lang="it-IT" sz="1266" dirty="0" smtClean="0"/>
              <a:t>l'hanno</a:t>
            </a:r>
          </a:p>
          <a:p>
            <a:pPr algn="r"/>
            <a:r>
              <a:rPr lang="it-IT" sz="1266" dirty="0" smtClean="0"/>
              <a:t> </a:t>
            </a:r>
            <a:r>
              <a:rPr lang="it-IT" sz="1266" dirty="0"/>
              <a:t>portato</a:t>
            </a:r>
          </a:p>
          <a:p>
            <a:r>
              <a:rPr lang="it-IT" sz="1266" dirty="0" smtClean="0"/>
              <a:t>nella </a:t>
            </a:r>
            <a:r>
              <a:rPr lang="it-IT" sz="1266" dirty="0"/>
              <a:t>povera capanna</a:t>
            </a:r>
          </a:p>
          <a:p>
            <a:r>
              <a:rPr lang="it-IT" sz="1266" dirty="0" smtClean="0"/>
              <a:t>tra </a:t>
            </a:r>
            <a:r>
              <a:rPr lang="it-IT" sz="1266" dirty="0"/>
              <a:t>le braccia della mamma.</a:t>
            </a:r>
          </a:p>
          <a:p>
            <a:r>
              <a:rPr lang="it-IT" sz="1266" dirty="0" smtClean="0"/>
              <a:t>Bello</a:t>
            </a:r>
            <a:r>
              <a:rPr lang="it-IT" sz="1266" dirty="0"/>
              <a:t>, biondo e ricciolino,</a:t>
            </a:r>
          </a:p>
          <a:p>
            <a:r>
              <a:rPr lang="it-IT" sz="1266" dirty="0" smtClean="0"/>
              <a:t>benedice </a:t>
            </a:r>
            <a:r>
              <a:rPr lang="it-IT" sz="1266" dirty="0"/>
              <a:t>ogni bambino,</a:t>
            </a:r>
          </a:p>
          <a:p>
            <a:r>
              <a:rPr lang="it-IT" sz="1266" dirty="0" smtClean="0"/>
              <a:t>ed </a:t>
            </a:r>
            <a:r>
              <a:rPr lang="it-IT" sz="1266" dirty="0"/>
              <a:t>ascolta con amore</a:t>
            </a:r>
          </a:p>
          <a:p>
            <a:r>
              <a:rPr lang="it-IT" sz="1266" dirty="0" smtClean="0"/>
              <a:t>la </a:t>
            </a:r>
            <a:r>
              <a:rPr lang="it-IT" sz="1266" dirty="0"/>
              <a:t>preghiera del suo </a:t>
            </a:r>
            <a:r>
              <a:rPr lang="it-IT" sz="1266" dirty="0" smtClean="0"/>
              <a:t>cuore.</a:t>
            </a:r>
          </a:p>
          <a:p>
            <a:r>
              <a:rPr lang="it-IT" sz="950" i="1" dirty="0" smtClean="0"/>
              <a:t>Anonimo</a:t>
            </a:r>
            <a:endParaRPr lang="en-GB" sz="950" dirty="0"/>
          </a:p>
        </p:txBody>
      </p:sp>
      <p:pic>
        <p:nvPicPr>
          <p:cNvPr id="3" name="Immagine 2"/>
          <p:cNvPicPr>
            <a:picLocks noChangeAspect="1"/>
          </p:cNvPicPr>
          <p:nvPr/>
        </p:nvPicPr>
        <p:blipFill>
          <a:blip r:embed="rId2"/>
          <a:stretch>
            <a:fillRect/>
          </a:stretch>
        </p:blipFill>
        <p:spPr>
          <a:xfrm>
            <a:off x="1425929" y="353261"/>
            <a:ext cx="620154" cy="666506"/>
          </a:xfrm>
          <a:prstGeom prst="rect">
            <a:avLst/>
          </a:prstGeom>
        </p:spPr>
      </p:pic>
      <p:sp>
        <p:nvSpPr>
          <p:cNvPr id="7" name="CasellaDiTesto 6"/>
          <p:cNvSpPr txBox="1"/>
          <p:nvPr/>
        </p:nvSpPr>
        <p:spPr>
          <a:xfrm rot="16200000">
            <a:off x="-62449" y="847213"/>
            <a:ext cx="773574" cy="184666"/>
          </a:xfrm>
          <a:prstGeom prst="rect">
            <a:avLst/>
          </a:prstGeom>
          <a:noFill/>
          <a:ln>
            <a:noFill/>
          </a:ln>
        </p:spPr>
        <p:txBody>
          <a:bodyPr wrap="square" lIns="0" tIns="0" rIns="0" bIns="0" rtlCol="0">
            <a:spAutoFit/>
          </a:bodyPr>
          <a:lstStyle/>
          <a:p>
            <a:pPr algn="r"/>
            <a:r>
              <a:rPr lang="it-IT" sz="1200" dirty="0" smtClean="0">
                <a:solidFill>
                  <a:srgbClr val="FFC000"/>
                </a:solidFill>
              </a:rPr>
              <a:t>filastrocche</a:t>
            </a:r>
            <a:endParaRPr lang="it-IT" sz="1200" dirty="0">
              <a:solidFill>
                <a:srgbClr val="FFC000"/>
              </a:solidFill>
            </a:endParaRPr>
          </a:p>
        </p:txBody>
      </p:sp>
    </p:spTree>
    <p:extLst>
      <p:ext uri="{BB962C8B-B14F-4D97-AF65-F5344CB8AC3E}">
        <p14:creationId xmlns:p14="http://schemas.microsoft.com/office/powerpoint/2010/main" val="22155367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6474024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5</a:t>
            </a:r>
            <a:endParaRPr lang="en-GB" sz="2064" dirty="0"/>
          </a:p>
        </p:txBody>
      </p:sp>
      <p:sp>
        <p:nvSpPr>
          <p:cNvPr id="15" name="CasellaDiTesto 14"/>
          <p:cNvSpPr txBox="1"/>
          <p:nvPr/>
        </p:nvSpPr>
        <p:spPr>
          <a:xfrm rot="16200000">
            <a:off x="-106559" y="886257"/>
            <a:ext cx="861793" cy="194797"/>
          </a:xfrm>
          <a:prstGeom prst="rect">
            <a:avLst/>
          </a:prstGeom>
          <a:solidFill>
            <a:schemeClr val="bg1"/>
          </a:solidFill>
        </p:spPr>
        <p:txBody>
          <a:bodyPr wrap="square" lIns="0" tIns="0" rIns="0" bIns="0" rtlCol="0">
            <a:spAutoFit/>
          </a:bodyPr>
          <a:lstStyle/>
          <a:p>
            <a:r>
              <a:rPr lang="it-IT" sz="1266" dirty="0" smtClean="0">
                <a:solidFill>
                  <a:srgbClr val="FF0000"/>
                </a:solidFill>
              </a:rPr>
              <a:t>protagonisti</a:t>
            </a:r>
            <a:endParaRPr lang="it-IT" sz="1266" dirty="0">
              <a:solidFill>
                <a:srgbClr val="FF0000"/>
              </a:solidFill>
            </a:endParaRPr>
          </a:p>
        </p:txBody>
      </p:sp>
      <p:sp>
        <p:nvSpPr>
          <p:cNvPr id="5" name="CasellaDiTesto 4"/>
          <p:cNvSpPr txBox="1"/>
          <p:nvPr/>
        </p:nvSpPr>
        <p:spPr>
          <a:xfrm>
            <a:off x="750458" y="2745577"/>
            <a:ext cx="943656" cy="369332"/>
          </a:xfrm>
          <a:prstGeom prst="rect">
            <a:avLst/>
          </a:prstGeom>
          <a:noFill/>
        </p:spPr>
        <p:txBody>
          <a:bodyPr wrap="none" rtlCol="0">
            <a:spAutoFit/>
          </a:bodyPr>
          <a:lstStyle/>
          <a:p>
            <a:r>
              <a:rPr lang="it-IT" dirty="0" smtClean="0">
                <a:solidFill>
                  <a:srgbClr val="FF0000"/>
                </a:solidFill>
              </a:rPr>
              <a:t>Re Magi</a:t>
            </a:r>
            <a:endParaRPr lang="it-IT" dirty="0">
              <a:solidFill>
                <a:srgbClr val="FF0000"/>
              </a:solidFill>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617" y="1414553"/>
            <a:ext cx="1677623" cy="1136851"/>
          </a:xfrm>
          <a:prstGeom prst="rect">
            <a:avLst/>
          </a:prstGeom>
        </p:spPr>
      </p:pic>
    </p:spTree>
    <p:extLst>
      <p:ext uri="{BB962C8B-B14F-4D97-AF65-F5344CB8AC3E}">
        <p14:creationId xmlns:p14="http://schemas.microsoft.com/office/powerpoint/2010/main" val="21578850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8020491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06286" y="105082"/>
            <a:ext cx="421426" cy="4214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6</a:t>
            </a:r>
            <a:endParaRPr lang="en-GB" sz="2064" dirty="0"/>
          </a:p>
        </p:txBody>
      </p:sp>
      <p:sp>
        <p:nvSpPr>
          <p:cNvPr id="15" name="CasellaDiTesto 14"/>
          <p:cNvSpPr txBox="1"/>
          <p:nvPr/>
        </p:nvSpPr>
        <p:spPr>
          <a:xfrm rot="16200000">
            <a:off x="-107716" y="887414"/>
            <a:ext cx="864107" cy="194797"/>
          </a:xfrm>
          <a:prstGeom prst="rect">
            <a:avLst/>
          </a:prstGeom>
          <a:solidFill>
            <a:schemeClr val="bg1"/>
          </a:solidFill>
        </p:spPr>
        <p:txBody>
          <a:bodyPr wrap="square" lIns="0" tIns="0" rIns="0" bIns="0" rtlCol="0">
            <a:spAutoFit/>
          </a:bodyPr>
          <a:lstStyle/>
          <a:p>
            <a:r>
              <a:rPr lang="it-IT" sz="1266" dirty="0" smtClean="0">
                <a:solidFill>
                  <a:srgbClr val="FF0000"/>
                </a:solidFill>
              </a:rPr>
              <a:t>protagonisti</a:t>
            </a:r>
            <a:endParaRPr lang="it-IT" sz="1266" dirty="0">
              <a:solidFill>
                <a:srgbClr val="FF0000"/>
              </a:solidFill>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084" y="1137921"/>
            <a:ext cx="1420556" cy="1418234"/>
          </a:xfrm>
          <a:prstGeom prst="rect">
            <a:avLst/>
          </a:prstGeom>
        </p:spPr>
      </p:pic>
      <p:sp>
        <p:nvSpPr>
          <p:cNvPr id="7" name="CasellaDiTesto 6"/>
          <p:cNvSpPr txBox="1"/>
          <p:nvPr/>
        </p:nvSpPr>
        <p:spPr>
          <a:xfrm>
            <a:off x="806210" y="2727470"/>
            <a:ext cx="832151" cy="369332"/>
          </a:xfrm>
          <a:prstGeom prst="rect">
            <a:avLst/>
          </a:prstGeom>
          <a:noFill/>
        </p:spPr>
        <p:txBody>
          <a:bodyPr wrap="none" rtlCol="0">
            <a:spAutoFit/>
          </a:bodyPr>
          <a:lstStyle/>
          <a:p>
            <a:r>
              <a:rPr lang="it-IT" dirty="0" smtClean="0">
                <a:solidFill>
                  <a:srgbClr val="FF0000"/>
                </a:solidFill>
              </a:rPr>
              <a:t>Befana</a:t>
            </a:r>
            <a:endParaRPr lang="it-IT" dirty="0">
              <a:solidFill>
                <a:srgbClr val="FF0000"/>
              </a:solidFill>
            </a:endParaRPr>
          </a:p>
        </p:txBody>
      </p:sp>
    </p:spTree>
    <p:extLst>
      <p:ext uri="{BB962C8B-B14F-4D97-AF65-F5344CB8AC3E}">
        <p14:creationId xmlns:p14="http://schemas.microsoft.com/office/powerpoint/2010/main" val="196096521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3497209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6286" y="105082"/>
            <a:ext cx="2232000" cy="3204000"/>
          </a:xfrm>
          <a:prstGeom prst="rect">
            <a:avLst/>
          </a:prstGeom>
          <a:noFill/>
          <a:ln w="228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grpSp>
        <p:nvGrpSpPr>
          <p:cNvPr id="13" name="Gruppo 12"/>
          <p:cNvGrpSpPr/>
          <p:nvPr/>
        </p:nvGrpSpPr>
        <p:grpSpPr>
          <a:xfrm>
            <a:off x="564208" y="1665447"/>
            <a:ext cx="1337020" cy="1427851"/>
            <a:chOff x="565134" y="648929"/>
            <a:chExt cx="1180800" cy="1352947"/>
          </a:xfrm>
        </p:grpSpPr>
        <p:grpSp>
          <p:nvGrpSpPr>
            <p:cNvPr id="12" name="Gruppo 11"/>
            <p:cNvGrpSpPr/>
            <p:nvPr/>
          </p:nvGrpSpPr>
          <p:grpSpPr>
            <a:xfrm>
              <a:off x="565134" y="648929"/>
              <a:ext cx="1180800" cy="1352947"/>
              <a:chOff x="565134" y="648929"/>
              <a:chExt cx="1180800" cy="1352947"/>
            </a:xfrm>
          </p:grpSpPr>
          <p:sp>
            <p:nvSpPr>
              <p:cNvPr id="2" name="CasellaDiTesto 1"/>
              <p:cNvSpPr txBox="1"/>
              <p:nvPr/>
            </p:nvSpPr>
            <p:spPr>
              <a:xfrm>
                <a:off x="565469" y="648929"/>
                <a:ext cx="1171528" cy="388476"/>
              </a:xfrm>
              <a:prstGeom prst="rect">
                <a:avLst/>
              </a:prstGeom>
              <a:solidFill>
                <a:srgbClr val="FF0000"/>
              </a:solidFill>
            </p:spPr>
            <p:txBody>
              <a:bodyPr wrap="square" rtlCol="0">
                <a:spAutoFit/>
              </a:bodyPr>
              <a:lstStyle/>
              <a:p>
                <a:pPr algn="ctr"/>
                <a:r>
                  <a:rPr lang="en-GB" sz="2064" dirty="0" smtClean="0"/>
                  <a:t>DICEMBRE</a:t>
                </a:r>
                <a:endParaRPr lang="en-GB" sz="2064" dirty="0"/>
              </a:p>
            </p:txBody>
          </p:sp>
          <p:sp>
            <p:nvSpPr>
              <p:cNvPr id="3" name="Rettangolo 2"/>
              <p:cNvSpPr/>
              <p:nvPr/>
            </p:nvSpPr>
            <p:spPr>
              <a:xfrm>
                <a:off x="574072" y="1024376"/>
                <a:ext cx="1162925" cy="59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66" dirty="0">
                    <a:solidFill>
                      <a:schemeClr val="tx1"/>
                    </a:solidFill>
                  </a:rPr>
                  <a:t>6</a:t>
                </a:r>
              </a:p>
            </p:txBody>
          </p:sp>
          <p:sp>
            <p:nvSpPr>
              <p:cNvPr id="9" name="CasellaDiTesto 8"/>
              <p:cNvSpPr txBox="1"/>
              <p:nvPr/>
            </p:nvSpPr>
            <p:spPr>
              <a:xfrm>
                <a:off x="565134" y="1613400"/>
                <a:ext cx="1180800" cy="388476"/>
              </a:xfrm>
              <a:prstGeom prst="rect">
                <a:avLst/>
              </a:prstGeom>
              <a:solidFill>
                <a:srgbClr val="FF0000"/>
              </a:solidFill>
            </p:spPr>
            <p:txBody>
              <a:bodyPr wrap="square" rtlCol="0">
                <a:spAutoFit/>
              </a:bodyPr>
              <a:lstStyle/>
              <a:p>
                <a:pPr algn="ctr"/>
                <a:r>
                  <a:rPr lang="en-GB" sz="2064" dirty="0"/>
                  <a:t>S.NICOLA</a:t>
                </a:r>
              </a:p>
            </p:txBody>
          </p:sp>
        </p:grpSp>
        <p:sp>
          <p:nvSpPr>
            <p:cNvPr id="10" name="Rettangolo 9"/>
            <p:cNvSpPr/>
            <p:nvPr/>
          </p:nvSpPr>
          <p:spPr>
            <a:xfrm>
              <a:off x="574072" y="648929"/>
              <a:ext cx="1162925" cy="134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grpSp>
      <p:sp>
        <p:nvSpPr>
          <p:cNvPr id="11" name="Ovale 10"/>
          <p:cNvSpPr>
            <a:spLocks noChangeAspect="1"/>
          </p:cNvSpPr>
          <p:nvPr/>
        </p:nvSpPr>
        <p:spPr>
          <a:xfrm>
            <a:off x="106286" y="105082"/>
            <a:ext cx="421426" cy="4214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1</a:t>
            </a:r>
          </a:p>
        </p:txBody>
      </p:sp>
      <p:pic>
        <p:nvPicPr>
          <p:cNvPr id="2052" name="Picture 4" descr="130 ottime idee su San nicola | san nicola, natale, sinterkla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143" y="526508"/>
            <a:ext cx="515856" cy="1001112"/>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p:cNvSpPr txBox="1"/>
          <p:nvPr/>
        </p:nvSpPr>
        <p:spPr>
          <a:xfrm rot="16200000">
            <a:off x="123146" y="656552"/>
            <a:ext cx="402383" cy="194797"/>
          </a:xfrm>
          <a:prstGeom prst="rect">
            <a:avLst/>
          </a:prstGeom>
          <a:solidFill>
            <a:schemeClr val="bg1"/>
          </a:solidFill>
        </p:spPr>
        <p:txBody>
          <a:bodyPr wrap="square" lIns="0" tIns="0" rIns="0" bIns="0" rtlCol="0">
            <a:spAutoFit/>
          </a:bodyPr>
          <a:lstStyle/>
          <a:p>
            <a:r>
              <a:rPr lang="it-IT" sz="1266" dirty="0">
                <a:solidFill>
                  <a:srgbClr val="00B050"/>
                </a:solidFill>
              </a:rPr>
              <a:t>feste</a:t>
            </a:r>
          </a:p>
        </p:txBody>
      </p:sp>
    </p:spTree>
    <p:extLst>
      <p:ext uri="{BB962C8B-B14F-4D97-AF65-F5344CB8AC3E}">
        <p14:creationId xmlns:p14="http://schemas.microsoft.com/office/powerpoint/2010/main" val="13605502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5246184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p:nvPr/>
        </p:nvGrpSpPr>
        <p:grpSpPr>
          <a:xfrm>
            <a:off x="566679" y="1602074"/>
            <a:ext cx="1332493" cy="1427851"/>
            <a:chOff x="565134" y="648929"/>
            <a:chExt cx="1180800" cy="1352947"/>
          </a:xfrm>
        </p:grpSpPr>
        <p:grpSp>
          <p:nvGrpSpPr>
            <p:cNvPr id="12" name="Gruppo 11"/>
            <p:cNvGrpSpPr/>
            <p:nvPr/>
          </p:nvGrpSpPr>
          <p:grpSpPr>
            <a:xfrm>
              <a:off x="565134" y="648929"/>
              <a:ext cx="1180800" cy="1352947"/>
              <a:chOff x="565134" y="648929"/>
              <a:chExt cx="1180800" cy="1352947"/>
            </a:xfrm>
          </p:grpSpPr>
          <p:sp>
            <p:nvSpPr>
              <p:cNvPr id="2" name="CasellaDiTesto 1"/>
              <p:cNvSpPr txBox="1"/>
              <p:nvPr/>
            </p:nvSpPr>
            <p:spPr>
              <a:xfrm>
                <a:off x="565469" y="648929"/>
                <a:ext cx="1171528" cy="388476"/>
              </a:xfrm>
              <a:prstGeom prst="rect">
                <a:avLst/>
              </a:prstGeom>
              <a:solidFill>
                <a:srgbClr val="FF0000"/>
              </a:solidFill>
            </p:spPr>
            <p:txBody>
              <a:bodyPr wrap="square" rtlCol="0">
                <a:spAutoFit/>
              </a:bodyPr>
              <a:lstStyle/>
              <a:p>
                <a:pPr algn="ctr"/>
                <a:r>
                  <a:rPr lang="en-GB" sz="2064" dirty="0"/>
                  <a:t>DICEMBRE</a:t>
                </a:r>
              </a:p>
            </p:txBody>
          </p:sp>
          <p:sp>
            <p:nvSpPr>
              <p:cNvPr id="3" name="Rettangolo 2"/>
              <p:cNvSpPr/>
              <p:nvPr/>
            </p:nvSpPr>
            <p:spPr>
              <a:xfrm>
                <a:off x="574072" y="1024376"/>
                <a:ext cx="1162925" cy="59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66" dirty="0">
                    <a:solidFill>
                      <a:schemeClr val="tx1"/>
                    </a:solidFill>
                  </a:rPr>
                  <a:t>13</a:t>
                </a:r>
              </a:p>
            </p:txBody>
          </p:sp>
          <p:sp>
            <p:nvSpPr>
              <p:cNvPr id="9" name="CasellaDiTesto 8"/>
              <p:cNvSpPr txBox="1"/>
              <p:nvPr/>
            </p:nvSpPr>
            <p:spPr>
              <a:xfrm>
                <a:off x="565134" y="1613400"/>
                <a:ext cx="1180800" cy="388476"/>
              </a:xfrm>
              <a:prstGeom prst="rect">
                <a:avLst/>
              </a:prstGeom>
              <a:solidFill>
                <a:srgbClr val="FF0000"/>
              </a:solidFill>
            </p:spPr>
            <p:txBody>
              <a:bodyPr wrap="square" rtlCol="0">
                <a:spAutoFit/>
              </a:bodyPr>
              <a:lstStyle/>
              <a:p>
                <a:pPr algn="ctr"/>
                <a:r>
                  <a:rPr lang="en-GB" sz="2064" dirty="0"/>
                  <a:t>S. LUCIA</a:t>
                </a:r>
              </a:p>
            </p:txBody>
          </p:sp>
        </p:grpSp>
        <p:sp>
          <p:nvSpPr>
            <p:cNvPr id="10" name="Rettangolo 9"/>
            <p:cNvSpPr/>
            <p:nvPr/>
          </p:nvSpPr>
          <p:spPr>
            <a:xfrm>
              <a:off x="574072" y="648929"/>
              <a:ext cx="1162925" cy="134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grpSp>
      <p:pic>
        <p:nvPicPr>
          <p:cNvPr id="3074" name="Picture 2" descr="La Storia di Santa Lucia spiegata ai bambini - SostegnO 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997"/>
          <a:stretch/>
        </p:blipFill>
        <p:spPr bwMode="auto">
          <a:xfrm>
            <a:off x="761909" y="747652"/>
            <a:ext cx="942034" cy="69988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o 4"/>
          <p:cNvGrpSpPr/>
          <p:nvPr/>
        </p:nvGrpSpPr>
        <p:grpSpPr>
          <a:xfrm>
            <a:off x="116926" y="100555"/>
            <a:ext cx="2232000" cy="3204000"/>
            <a:chOff x="116926" y="100555"/>
            <a:chExt cx="2232000" cy="3204000"/>
          </a:xfrm>
        </p:grpSpPr>
        <p:grpSp>
          <p:nvGrpSpPr>
            <p:cNvPr id="4" name="Gruppo 3"/>
            <p:cNvGrpSpPr/>
            <p:nvPr/>
          </p:nvGrpSpPr>
          <p:grpSpPr>
            <a:xfrm>
              <a:off x="116926" y="100555"/>
              <a:ext cx="2232000" cy="3204000"/>
              <a:chOff x="116926" y="100555"/>
              <a:chExt cx="2232000" cy="3204000"/>
            </a:xfrm>
          </p:grpSpPr>
          <p:sp>
            <p:nvSpPr>
              <p:cNvPr id="6" name="Rettangolo 5"/>
              <p:cNvSpPr/>
              <p:nvPr/>
            </p:nvSpPr>
            <p:spPr>
              <a:xfrm>
                <a:off x="116926" y="100555"/>
                <a:ext cx="2232000" cy="3204000"/>
              </a:xfrm>
              <a:prstGeom prst="rect">
                <a:avLst/>
              </a:prstGeom>
              <a:noFill/>
              <a:ln w="228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16926" y="100555"/>
                <a:ext cx="421426" cy="4214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2</a:t>
                </a:r>
                <a:endParaRPr lang="en-GB" sz="2064" dirty="0"/>
              </a:p>
            </p:txBody>
          </p:sp>
        </p:grpSp>
        <p:sp>
          <p:nvSpPr>
            <p:cNvPr id="15" name="CasellaDiTesto 14"/>
            <p:cNvSpPr txBox="1"/>
            <p:nvPr/>
          </p:nvSpPr>
          <p:spPr>
            <a:xfrm rot="16200000">
              <a:off x="132200" y="656552"/>
              <a:ext cx="402383" cy="194797"/>
            </a:xfrm>
            <a:prstGeom prst="rect">
              <a:avLst/>
            </a:prstGeom>
            <a:solidFill>
              <a:schemeClr val="bg1"/>
            </a:solidFill>
          </p:spPr>
          <p:txBody>
            <a:bodyPr wrap="square" lIns="0" tIns="0" rIns="0" bIns="0" rtlCol="0">
              <a:spAutoFit/>
            </a:bodyPr>
            <a:lstStyle/>
            <a:p>
              <a:r>
                <a:rPr lang="it-IT" sz="1266" dirty="0">
                  <a:solidFill>
                    <a:srgbClr val="00B050"/>
                  </a:solidFill>
                </a:rPr>
                <a:t>feste</a:t>
              </a:r>
            </a:p>
          </p:txBody>
        </p:sp>
      </p:grpSp>
    </p:spTree>
    <p:extLst>
      <p:ext uri="{BB962C8B-B14F-4D97-AF65-F5344CB8AC3E}">
        <p14:creationId xmlns:p14="http://schemas.microsoft.com/office/powerpoint/2010/main" val="18523020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0704680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758" y="515053"/>
            <a:ext cx="612409" cy="817598"/>
          </a:xfrm>
          <a:prstGeom prst="rect">
            <a:avLst/>
          </a:prstGeom>
        </p:spPr>
      </p:pic>
      <p:grpSp>
        <p:nvGrpSpPr>
          <p:cNvPr id="13" name="Gruppo 12"/>
          <p:cNvGrpSpPr/>
          <p:nvPr/>
        </p:nvGrpSpPr>
        <p:grpSpPr>
          <a:xfrm>
            <a:off x="559979" y="1642813"/>
            <a:ext cx="1327966" cy="1427851"/>
            <a:chOff x="565134" y="648929"/>
            <a:chExt cx="1180800" cy="1352947"/>
          </a:xfrm>
        </p:grpSpPr>
        <p:grpSp>
          <p:nvGrpSpPr>
            <p:cNvPr id="12" name="Gruppo 11"/>
            <p:cNvGrpSpPr/>
            <p:nvPr/>
          </p:nvGrpSpPr>
          <p:grpSpPr>
            <a:xfrm>
              <a:off x="565134" y="648929"/>
              <a:ext cx="1180800" cy="1352947"/>
              <a:chOff x="565134" y="648929"/>
              <a:chExt cx="1180800" cy="1352947"/>
            </a:xfrm>
          </p:grpSpPr>
          <p:sp>
            <p:nvSpPr>
              <p:cNvPr id="2" name="CasellaDiTesto 1"/>
              <p:cNvSpPr txBox="1"/>
              <p:nvPr/>
            </p:nvSpPr>
            <p:spPr>
              <a:xfrm>
                <a:off x="565469" y="648929"/>
                <a:ext cx="1180464" cy="388476"/>
              </a:xfrm>
              <a:prstGeom prst="rect">
                <a:avLst/>
              </a:prstGeom>
              <a:solidFill>
                <a:srgbClr val="FF0000"/>
              </a:solidFill>
            </p:spPr>
            <p:txBody>
              <a:bodyPr wrap="square" rtlCol="0">
                <a:spAutoFit/>
              </a:bodyPr>
              <a:lstStyle/>
              <a:p>
                <a:pPr algn="ctr"/>
                <a:r>
                  <a:rPr lang="en-GB" sz="2064" dirty="0"/>
                  <a:t>DICEMBRE</a:t>
                </a:r>
              </a:p>
            </p:txBody>
          </p:sp>
          <p:sp>
            <p:nvSpPr>
              <p:cNvPr id="3" name="Rettangolo 2"/>
              <p:cNvSpPr/>
              <p:nvPr/>
            </p:nvSpPr>
            <p:spPr>
              <a:xfrm>
                <a:off x="574072" y="1024376"/>
                <a:ext cx="1162925" cy="59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66" dirty="0">
                    <a:solidFill>
                      <a:schemeClr val="tx1"/>
                    </a:solidFill>
                  </a:rPr>
                  <a:t>24</a:t>
                </a:r>
              </a:p>
            </p:txBody>
          </p:sp>
          <p:sp>
            <p:nvSpPr>
              <p:cNvPr id="9" name="CasellaDiTesto 8"/>
              <p:cNvSpPr txBox="1"/>
              <p:nvPr/>
            </p:nvSpPr>
            <p:spPr>
              <a:xfrm>
                <a:off x="565134" y="1613400"/>
                <a:ext cx="1180800" cy="388476"/>
              </a:xfrm>
              <a:prstGeom prst="rect">
                <a:avLst/>
              </a:prstGeom>
              <a:solidFill>
                <a:srgbClr val="FF0000"/>
              </a:solidFill>
            </p:spPr>
            <p:txBody>
              <a:bodyPr wrap="square" rtlCol="0">
                <a:spAutoFit/>
              </a:bodyPr>
              <a:lstStyle/>
              <a:p>
                <a:pPr algn="ctr"/>
                <a:r>
                  <a:rPr lang="en-GB" sz="2064" dirty="0"/>
                  <a:t>VIGILIA</a:t>
                </a:r>
              </a:p>
            </p:txBody>
          </p:sp>
        </p:grpSp>
        <p:sp>
          <p:nvSpPr>
            <p:cNvPr id="10" name="Rettangolo 9"/>
            <p:cNvSpPr/>
            <p:nvPr/>
          </p:nvSpPr>
          <p:spPr>
            <a:xfrm>
              <a:off x="574072" y="648929"/>
              <a:ext cx="1162925" cy="134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grpSp>
      <p:grpSp>
        <p:nvGrpSpPr>
          <p:cNvPr id="15" name="Gruppo 14"/>
          <p:cNvGrpSpPr/>
          <p:nvPr/>
        </p:nvGrpSpPr>
        <p:grpSpPr>
          <a:xfrm>
            <a:off x="116926" y="100555"/>
            <a:ext cx="2232000" cy="3204000"/>
            <a:chOff x="116926" y="100555"/>
            <a:chExt cx="2232000" cy="3204000"/>
          </a:xfrm>
        </p:grpSpPr>
        <p:grpSp>
          <p:nvGrpSpPr>
            <p:cNvPr id="16" name="Gruppo 15"/>
            <p:cNvGrpSpPr/>
            <p:nvPr/>
          </p:nvGrpSpPr>
          <p:grpSpPr>
            <a:xfrm>
              <a:off x="116926" y="100555"/>
              <a:ext cx="2232000" cy="3204000"/>
              <a:chOff x="116926" y="100555"/>
              <a:chExt cx="2232000" cy="3204000"/>
            </a:xfrm>
          </p:grpSpPr>
          <p:sp>
            <p:nvSpPr>
              <p:cNvPr id="18" name="Rettangolo 17"/>
              <p:cNvSpPr/>
              <p:nvPr/>
            </p:nvSpPr>
            <p:spPr>
              <a:xfrm>
                <a:off x="116926" y="100555"/>
                <a:ext cx="2232000" cy="3204000"/>
              </a:xfrm>
              <a:prstGeom prst="rect">
                <a:avLst/>
              </a:prstGeom>
              <a:noFill/>
              <a:ln w="228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9" name="Ovale 18"/>
              <p:cNvSpPr>
                <a:spLocks noChangeAspect="1"/>
              </p:cNvSpPr>
              <p:nvPr/>
            </p:nvSpPr>
            <p:spPr>
              <a:xfrm>
                <a:off x="116926" y="100555"/>
                <a:ext cx="421426" cy="4214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3</a:t>
                </a:r>
                <a:endParaRPr lang="en-GB" sz="2064" dirty="0"/>
              </a:p>
            </p:txBody>
          </p:sp>
        </p:grpSp>
        <p:sp>
          <p:nvSpPr>
            <p:cNvPr id="17" name="CasellaDiTesto 16"/>
            <p:cNvSpPr txBox="1"/>
            <p:nvPr/>
          </p:nvSpPr>
          <p:spPr>
            <a:xfrm rot="16200000">
              <a:off x="132200" y="656552"/>
              <a:ext cx="402383" cy="194797"/>
            </a:xfrm>
            <a:prstGeom prst="rect">
              <a:avLst/>
            </a:prstGeom>
            <a:solidFill>
              <a:schemeClr val="bg1"/>
            </a:solidFill>
          </p:spPr>
          <p:txBody>
            <a:bodyPr wrap="square" lIns="0" tIns="0" rIns="0" bIns="0" rtlCol="0">
              <a:spAutoFit/>
            </a:bodyPr>
            <a:lstStyle/>
            <a:p>
              <a:r>
                <a:rPr lang="it-IT" sz="1266" dirty="0">
                  <a:solidFill>
                    <a:srgbClr val="00B050"/>
                  </a:solidFill>
                </a:rPr>
                <a:t>feste</a:t>
              </a:r>
            </a:p>
          </p:txBody>
        </p:sp>
      </p:grpSp>
    </p:spTree>
    <p:extLst>
      <p:ext uri="{BB962C8B-B14F-4D97-AF65-F5344CB8AC3E}">
        <p14:creationId xmlns:p14="http://schemas.microsoft.com/office/powerpoint/2010/main" val="913322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5003563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7124187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p:nvPr/>
        </p:nvGrpSpPr>
        <p:grpSpPr>
          <a:xfrm>
            <a:off x="591576" y="1661288"/>
            <a:ext cx="1282699" cy="1423325"/>
            <a:chOff x="565134" y="648929"/>
            <a:chExt cx="1180800" cy="1348658"/>
          </a:xfrm>
        </p:grpSpPr>
        <p:grpSp>
          <p:nvGrpSpPr>
            <p:cNvPr id="12" name="Gruppo 11"/>
            <p:cNvGrpSpPr/>
            <p:nvPr/>
          </p:nvGrpSpPr>
          <p:grpSpPr>
            <a:xfrm>
              <a:off x="565134" y="648929"/>
              <a:ext cx="1180800" cy="1348658"/>
              <a:chOff x="565134" y="648929"/>
              <a:chExt cx="1180800" cy="1348658"/>
            </a:xfrm>
          </p:grpSpPr>
          <p:sp>
            <p:nvSpPr>
              <p:cNvPr id="2" name="CasellaDiTesto 1"/>
              <p:cNvSpPr txBox="1"/>
              <p:nvPr/>
            </p:nvSpPr>
            <p:spPr>
              <a:xfrm>
                <a:off x="565469" y="648929"/>
                <a:ext cx="1180131" cy="369332"/>
              </a:xfrm>
              <a:prstGeom prst="rect">
                <a:avLst/>
              </a:prstGeom>
              <a:solidFill>
                <a:srgbClr val="FF0000"/>
              </a:solidFill>
            </p:spPr>
            <p:txBody>
              <a:bodyPr wrap="none" rtlCol="0">
                <a:normAutofit lnSpcReduction="10000"/>
              </a:bodyPr>
              <a:lstStyle/>
              <a:p>
                <a:pPr algn="ctr"/>
                <a:r>
                  <a:rPr lang="en-GB" sz="2064" dirty="0"/>
                  <a:t>DICEMBRE</a:t>
                </a:r>
              </a:p>
            </p:txBody>
          </p:sp>
          <p:sp>
            <p:nvSpPr>
              <p:cNvPr id="3" name="Rettangolo 2"/>
              <p:cNvSpPr/>
              <p:nvPr/>
            </p:nvSpPr>
            <p:spPr>
              <a:xfrm>
                <a:off x="574072" y="1032955"/>
                <a:ext cx="1162925" cy="59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GB" sz="5066" dirty="0">
                    <a:solidFill>
                      <a:schemeClr val="tx1"/>
                    </a:solidFill>
                  </a:rPr>
                  <a:t>25</a:t>
                </a:r>
              </a:p>
            </p:txBody>
          </p:sp>
          <p:sp>
            <p:nvSpPr>
              <p:cNvPr id="9" name="CasellaDiTesto 8"/>
              <p:cNvSpPr txBox="1"/>
              <p:nvPr/>
            </p:nvSpPr>
            <p:spPr>
              <a:xfrm>
                <a:off x="565134" y="1609111"/>
                <a:ext cx="1180800" cy="388476"/>
              </a:xfrm>
              <a:prstGeom prst="rect">
                <a:avLst/>
              </a:prstGeom>
              <a:solidFill>
                <a:srgbClr val="FF0000"/>
              </a:solidFill>
            </p:spPr>
            <p:txBody>
              <a:bodyPr wrap="square" rtlCol="0">
                <a:spAutoFit/>
              </a:bodyPr>
              <a:lstStyle/>
              <a:p>
                <a:pPr algn="ctr"/>
                <a:r>
                  <a:rPr lang="en-GB" sz="2064" dirty="0"/>
                  <a:t>NATALE</a:t>
                </a:r>
              </a:p>
            </p:txBody>
          </p:sp>
        </p:grpSp>
        <p:sp>
          <p:nvSpPr>
            <p:cNvPr id="10" name="Rettangolo 9"/>
            <p:cNvSpPr/>
            <p:nvPr/>
          </p:nvSpPr>
          <p:spPr>
            <a:xfrm>
              <a:off x="574072" y="648929"/>
              <a:ext cx="1162925" cy="134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grpSp>
      <p:grpSp>
        <p:nvGrpSpPr>
          <p:cNvPr id="15" name="Gruppo 14"/>
          <p:cNvGrpSpPr/>
          <p:nvPr/>
        </p:nvGrpSpPr>
        <p:grpSpPr>
          <a:xfrm>
            <a:off x="116926" y="100555"/>
            <a:ext cx="2232000" cy="3204000"/>
            <a:chOff x="116926" y="100555"/>
            <a:chExt cx="2232000" cy="3204000"/>
          </a:xfrm>
        </p:grpSpPr>
        <p:grpSp>
          <p:nvGrpSpPr>
            <p:cNvPr id="16" name="Gruppo 15"/>
            <p:cNvGrpSpPr/>
            <p:nvPr/>
          </p:nvGrpSpPr>
          <p:grpSpPr>
            <a:xfrm>
              <a:off x="116926" y="100555"/>
              <a:ext cx="2232000" cy="3204000"/>
              <a:chOff x="116926" y="100555"/>
              <a:chExt cx="2232000" cy="3204000"/>
            </a:xfrm>
          </p:grpSpPr>
          <p:sp>
            <p:nvSpPr>
              <p:cNvPr id="18" name="Rettangolo 17"/>
              <p:cNvSpPr/>
              <p:nvPr/>
            </p:nvSpPr>
            <p:spPr>
              <a:xfrm>
                <a:off x="116926" y="100555"/>
                <a:ext cx="2232000" cy="3204000"/>
              </a:xfrm>
              <a:prstGeom prst="rect">
                <a:avLst/>
              </a:prstGeom>
              <a:noFill/>
              <a:ln w="228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9" name="Ovale 18"/>
              <p:cNvSpPr>
                <a:spLocks noChangeAspect="1"/>
              </p:cNvSpPr>
              <p:nvPr/>
            </p:nvSpPr>
            <p:spPr>
              <a:xfrm>
                <a:off x="116926" y="100555"/>
                <a:ext cx="421426" cy="4214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4</a:t>
                </a:r>
              </a:p>
            </p:txBody>
          </p:sp>
        </p:grpSp>
        <p:sp>
          <p:nvSpPr>
            <p:cNvPr id="17" name="CasellaDiTesto 16"/>
            <p:cNvSpPr txBox="1"/>
            <p:nvPr/>
          </p:nvSpPr>
          <p:spPr>
            <a:xfrm rot="16200000">
              <a:off x="132200" y="656552"/>
              <a:ext cx="402383" cy="194797"/>
            </a:xfrm>
            <a:prstGeom prst="rect">
              <a:avLst/>
            </a:prstGeom>
            <a:solidFill>
              <a:schemeClr val="bg1"/>
            </a:solidFill>
          </p:spPr>
          <p:txBody>
            <a:bodyPr wrap="square" lIns="0" tIns="0" rIns="0" bIns="0" rtlCol="0">
              <a:spAutoFit/>
            </a:bodyPr>
            <a:lstStyle/>
            <a:p>
              <a:r>
                <a:rPr lang="it-IT" sz="1266" dirty="0">
                  <a:solidFill>
                    <a:srgbClr val="00B050"/>
                  </a:solidFill>
                </a:rPr>
                <a:t>feste</a:t>
              </a:r>
            </a:p>
          </p:txBody>
        </p:sp>
      </p:grpSp>
      <p:pic>
        <p:nvPicPr>
          <p:cNvPr id="1026" name="Picture 2" descr="Disegno Adorano Gesù Bambino colorato da Utente non registrato il 03 di  Settembre del 2010"/>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765" b="93088" l="0" r="100000"/>
                    </a14:imgEffect>
                  </a14:imgLayer>
                </a14:imgProps>
              </a:ext>
              <a:ext uri="{28A0092B-C50C-407E-A947-70E740481C1C}">
                <a14:useLocalDpi xmlns:a14="http://schemas.microsoft.com/office/drawing/2010/main" val="0"/>
              </a:ext>
            </a:extLst>
          </a:blip>
          <a:srcRect/>
          <a:stretch>
            <a:fillRect/>
          </a:stretch>
        </p:blipFill>
        <p:spPr bwMode="auto">
          <a:xfrm>
            <a:off x="865136" y="756279"/>
            <a:ext cx="735578" cy="685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826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0894153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05356" y="107736"/>
            <a:ext cx="2232000" cy="3204000"/>
          </a:xfrm>
          <a:prstGeom prst="rect">
            <a:avLst/>
          </a:prstGeom>
          <a:noFill/>
          <a:ln w="228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1" name="Ovale 10"/>
          <p:cNvSpPr>
            <a:spLocks noChangeAspect="1"/>
          </p:cNvSpPr>
          <p:nvPr/>
        </p:nvSpPr>
        <p:spPr>
          <a:xfrm>
            <a:off x="119062" y="112010"/>
            <a:ext cx="421426" cy="4214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5</a:t>
            </a:r>
          </a:p>
        </p:txBody>
      </p:sp>
      <p:sp>
        <p:nvSpPr>
          <p:cNvPr id="14" name="CasellaDiTesto 13"/>
          <p:cNvSpPr txBox="1"/>
          <p:nvPr/>
        </p:nvSpPr>
        <p:spPr>
          <a:xfrm rot="16200000">
            <a:off x="109565" y="656552"/>
            <a:ext cx="402383" cy="194797"/>
          </a:xfrm>
          <a:prstGeom prst="rect">
            <a:avLst/>
          </a:prstGeom>
          <a:noFill/>
        </p:spPr>
        <p:txBody>
          <a:bodyPr wrap="square" lIns="0" tIns="0" rIns="0" bIns="0" rtlCol="0">
            <a:spAutoFit/>
          </a:bodyPr>
          <a:lstStyle/>
          <a:p>
            <a:r>
              <a:rPr lang="it-IT" sz="1266" dirty="0">
                <a:solidFill>
                  <a:srgbClr val="00B050"/>
                </a:solidFill>
              </a:rPr>
              <a:t>feste</a:t>
            </a:r>
          </a:p>
        </p:txBody>
      </p:sp>
      <p:grpSp>
        <p:nvGrpSpPr>
          <p:cNvPr id="15" name="Gruppo 14"/>
          <p:cNvGrpSpPr/>
          <p:nvPr/>
        </p:nvGrpSpPr>
        <p:grpSpPr>
          <a:xfrm>
            <a:off x="294571" y="2175096"/>
            <a:ext cx="896143" cy="997293"/>
            <a:chOff x="565134" y="648929"/>
            <a:chExt cx="1180800" cy="1346673"/>
          </a:xfrm>
        </p:grpSpPr>
        <p:grpSp>
          <p:nvGrpSpPr>
            <p:cNvPr id="16" name="Gruppo 15"/>
            <p:cNvGrpSpPr/>
            <p:nvPr/>
          </p:nvGrpSpPr>
          <p:grpSpPr>
            <a:xfrm>
              <a:off x="565134" y="648929"/>
              <a:ext cx="1180800" cy="1343373"/>
              <a:chOff x="565134" y="648929"/>
              <a:chExt cx="1180800" cy="1343373"/>
            </a:xfrm>
          </p:grpSpPr>
          <p:sp>
            <p:nvSpPr>
              <p:cNvPr id="18" name="CasellaDiTesto 17"/>
              <p:cNvSpPr txBox="1"/>
              <p:nvPr/>
            </p:nvSpPr>
            <p:spPr>
              <a:xfrm>
                <a:off x="565469" y="648929"/>
                <a:ext cx="1180131" cy="369332"/>
              </a:xfrm>
              <a:prstGeom prst="rect">
                <a:avLst/>
              </a:prstGeom>
              <a:solidFill>
                <a:srgbClr val="FF0000"/>
              </a:solidFill>
            </p:spPr>
            <p:txBody>
              <a:bodyPr wrap="none" rtlCol="0">
                <a:normAutofit fontScale="70000" lnSpcReduction="20000"/>
              </a:bodyPr>
              <a:lstStyle/>
              <a:p>
                <a:pPr algn="ctr"/>
                <a:r>
                  <a:rPr lang="en-GB" sz="2064" dirty="0"/>
                  <a:t>DICEMBRE</a:t>
                </a:r>
              </a:p>
            </p:txBody>
          </p:sp>
          <p:sp>
            <p:nvSpPr>
              <p:cNvPr id="19" name="Rettangolo 18"/>
              <p:cNvSpPr/>
              <p:nvPr/>
            </p:nvSpPr>
            <p:spPr>
              <a:xfrm>
                <a:off x="574072" y="1050014"/>
                <a:ext cx="1162925" cy="59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GB" sz="5066" dirty="0">
                    <a:solidFill>
                      <a:schemeClr val="tx1"/>
                    </a:solidFill>
                  </a:rPr>
                  <a:t>31</a:t>
                </a:r>
              </a:p>
            </p:txBody>
          </p:sp>
          <p:sp>
            <p:nvSpPr>
              <p:cNvPr id="20" name="CasellaDiTesto 19"/>
              <p:cNvSpPr txBox="1"/>
              <p:nvPr/>
            </p:nvSpPr>
            <p:spPr>
              <a:xfrm>
                <a:off x="565134" y="1669137"/>
                <a:ext cx="1180800" cy="323165"/>
              </a:xfrm>
              <a:prstGeom prst="rect">
                <a:avLst/>
              </a:prstGeom>
              <a:solidFill>
                <a:srgbClr val="FF0000"/>
              </a:solidFill>
            </p:spPr>
            <p:txBody>
              <a:bodyPr wrap="square" rtlCol="0">
                <a:normAutofit fontScale="62500" lnSpcReduction="20000"/>
              </a:bodyPr>
              <a:lstStyle/>
              <a:p>
                <a:pPr algn="ctr"/>
                <a:r>
                  <a:rPr lang="en-GB" sz="1583" dirty="0"/>
                  <a:t>S. SILVESTRO</a:t>
                </a:r>
              </a:p>
            </p:txBody>
          </p:sp>
        </p:grpSp>
        <p:sp>
          <p:nvSpPr>
            <p:cNvPr id="17" name="Rettangolo 16"/>
            <p:cNvSpPr/>
            <p:nvPr/>
          </p:nvSpPr>
          <p:spPr>
            <a:xfrm>
              <a:off x="574072" y="648929"/>
              <a:ext cx="1162925" cy="134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grpSp>
      <p:grpSp>
        <p:nvGrpSpPr>
          <p:cNvPr id="21" name="Gruppo 20"/>
          <p:cNvGrpSpPr/>
          <p:nvPr/>
        </p:nvGrpSpPr>
        <p:grpSpPr>
          <a:xfrm>
            <a:off x="1266084" y="1723077"/>
            <a:ext cx="896143" cy="997293"/>
            <a:chOff x="565134" y="648929"/>
            <a:chExt cx="1180800" cy="1346673"/>
          </a:xfrm>
        </p:grpSpPr>
        <p:grpSp>
          <p:nvGrpSpPr>
            <p:cNvPr id="22" name="Gruppo 21"/>
            <p:cNvGrpSpPr/>
            <p:nvPr/>
          </p:nvGrpSpPr>
          <p:grpSpPr>
            <a:xfrm>
              <a:off x="565134" y="648929"/>
              <a:ext cx="1180800" cy="1343373"/>
              <a:chOff x="565134" y="648929"/>
              <a:chExt cx="1180800" cy="1343373"/>
            </a:xfrm>
          </p:grpSpPr>
          <p:sp>
            <p:nvSpPr>
              <p:cNvPr id="24" name="CasellaDiTesto 23"/>
              <p:cNvSpPr txBox="1"/>
              <p:nvPr/>
            </p:nvSpPr>
            <p:spPr>
              <a:xfrm>
                <a:off x="565469" y="648929"/>
                <a:ext cx="1180131" cy="369332"/>
              </a:xfrm>
              <a:prstGeom prst="rect">
                <a:avLst/>
              </a:prstGeom>
              <a:solidFill>
                <a:srgbClr val="FF0000"/>
              </a:solidFill>
            </p:spPr>
            <p:txBody>
              <a:bodyPr wrap="none" rtlCol="0">
                <a:normAutofit fontScale="70000" lnSpcReduction="20000"/>
              </a:bodyPr>
              <a:lstStyle/>
              <a:p>
                <a:pPr algn="ctr"/>
                <a:r>
                  <a:rPr lang="en-GB" sz="2064" dirty="0"/>
                  <a:t>GENNAIO</a:t>
                </a:r>
              </a:p>
            </p:txBody>
          </p:sp>
          <p:sp>
            <p:nvSpPr>
              <p:cNvPr id="25" name="Rettangolo 24"/>
              <p:cNvSpPr/>
              <p:nvPr/>
            </p:nvSpPr>
            <p:spPr>
              <a:xfrm>
                <a:off x="574072" y="1050014"/>
                <a:ext cx="1162925" cy="59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lgn="ctr"/>
                <a:r>
                  <a:rPr lang="en-GB" sz="5066" dirty="0">
                    <a:solidFill>
                      <a:schemeClr val="tx1"/>
                    </a:solidFill>
                  </a:rPr>
                  <a:t>1</a:t>
                </a:r>
              </a:p>
            </p:txBody>
          </p:sp>
          <p:sp>
            <p:nvSpPr>
              <p:cNvPr id="26" name="CasellaDiTesto 25"/>
              <p:cNvSpPr txBox="1"/>
              <p:nvPr/>
            </p:nvSpPr>
            <p:spPr>
              <a:xfrm>
                <a:off x="565134" y="1669137"/>
                <a:ext cx="1180800" cy="323165"/>
              </a:xfrm>
              <a:prstGeom prst="rect">
                <a:avLst/>
              </a:prstGeom>
              <a:solidFill>
                <a:srgbClr val="FF0000"/>
              </a:solidFill>
            </p:spPr>
            <p:txBody>
              <a:bodyPr wrap="square" rtlCol="0">
                <a:normAutofit fontScale="62500" lnSpcReduction="20000"/>
              </a:bodyPr>
              <a:lstStyle/>
              <a:p>
                <a:pPr algn="ctr"/>
                <a:r>
                  <a:rPr lang="en-GB" sz="1583" dirty="0"/>
                  <a:t>CAPODANNO</a:t>
                </a:r>
              </a:p>
            </p:txBody>
          </p:sp>
        </p:grpSp>
        <p:sp>
          <p:nvSpPr>
            <p:cNvPr id="23" name="Rettangolo 22"/>
            <p:cNvSpPr/>
            <p:nvPr/>
          </p:nvSpPr>
          <p:spPr>
            <a:xfrm>
              <a:off x="574072" y="648929"/>
              <a:ext cx="1162925" cy="134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gr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3231" b="9602"/>
          <a:stretch/>
        </p:blipFill>
        <p:spPr>
          <a:xfrm>
            <a:off x="740169" y="502142"/>
            <a:ext cx="1023267" cy="1021977"/>
          </a:xfrm>
          <a:prstGeom prst="rect">
            <a:avLst/>
          </a:prstGeom>
        </p:spPr>
      </p:pic>
    </p:spTree>
    <p:extLst>
      <p:ext uri="{BB962C8B-B14F-4D97-AF65-F5344CB8AC3E}">
        <p14:creationId xmlns:p14="http://schemas.microsoft.com/office/powerpoint/2010/main" val="19771196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0944910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p:nvPr/>
        </p:nvGrpSpPr>
        <p:grpSpPr>
          <a:xfrm>
            <a:off x="609838" y="1643007"/>
            <a:ext cx="1246175" cy="1427851"/>
            <a:chOff x="565134" y="648929"/>
            <a:chExt cx="1180800" cy="1352947"/>
          </a:xfrm>
        </p:grpSpPr>
        <p:grpSp>
          <p:nvGrpSpPr>
            <p:cNvPr id="12" name="Gruppo 11"/>
            <p:cNvGrpSpPr/>
            <p:nvPr/>
          </p:nvGrpSpPr>
          <p:grpSpPr>
            <a:xfrm>
              <a:off x="565134" y="648929"/>
              <a:ext cx="1180800" cy="1352947"/>
              <a:chOff x="565134" y="648929"/>
              <a:chExt cx="1180800" cy="1352947"/>
            </a:xfrm>
          </p:grpSpPr>
          <p:sp>
            <p:nvSpPr>
              <p:cNvPr id="2" name="CasellaDiTesto 1"/>
              <p:cNvSpPr txBox="1"/>
              <p:nvPr/>
            </p:nvSpPr>
            <p:spPr>
              <a:xfrm>
                <a:off x="565469" y="648929"/>
                <a:ext cx="1171528" cy="388476"/>
              </a:xfrm>
              <a:prstGeom prst="rect">
                <a:avLst/>
              </a:prstGeom>
              <a:solidFill>
                <a:srgbClr val="FF0000"/>
              </a:solidFill>
            </p:spPr>
            <p:txBody>
              <a:bodyPr wrap="square" rtlCol="0">
                <a:spAutoFit/>
              </a:bodyPr>
              <a:lstStyle/>
              <a:p>
                <a:pPr algn="ctr"/>
                <a:r>
                  <a:rPr lang="en-GB" sz="2064" dirty="0"/>
                  <a:t>GENNAIO</a:t>
                </a:r>
              </a:p>
            </p:txBody>
          </p:sp>
          <p:sp>
            <p:nvSpPr>
              <p:cNvPr id="3" name="Rettangolo 2"/>
              <p:cNvSpPr/>
              <p:nvPr/>
            </p:nvSpPr>
            <p:spPr>
              <a:xfrm>
                <a:off x="574072" y="1024376"/>
                <a:ext cx="1162925" cy="59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66" dirty="0">
                    <a:solidFill>
                      <a:schemeClr val="tx1"/>
                    </a:solidFill>
                  </a:rPr>
                  <a:t>6</a:t>
                </a:r>
              </a:p>
            </p:txBody>
          </p:sp>
          <p:sp>
            <p:nvSpPr>
              <p:cNvPr id="9" name="CasellaDiTesto 8"/>
              <p:cNvSpPr txBox="1"/>
              <p:nvPr/>
            </p:nvSpPr>
            <p:spPr>
              <a:xfrm>
                <a:off x="565134" y="1613400"/>
                <a:ext cx="1180800" cy="388476"/>
              </a:xfrm>
              <a:prstGeom prst="rect">
                <a:avLst/>
              </a:prstGeom>
              <a:solidFill>
                <a:srgbClr val="FF0000"/>
              </a:solidFill>
            </p:spPr>
            <p:txBody>
              <a:bodyPr wrap="square" rtlCol="0">
                <a:spAutoFit/>
              </a:bodyPr>
              <a:lstStyle/>
              <a:p>
                <a:pPr algn="ctr"/>
                <a:r>
                  <a:rPr lang="en-GB" sz="2064" dirty="0"/>
                  <a:t>EPIFANIA</a:t>
                </a:r>
              </a:p>
            </p:txBody>
          </p:sp>
        </p:grpSp>
        <p:sp>
          <p:nvSpPr>
            <p:cNvPr id="10" name="Rettangolo 9"/>
            <p:cNvSpPr/>
            <p:nvPr/>
          </p:nvSpPr>
          <p:spPr>
            <a:xfrm>
              <a:off x="574072" y="648929"/>
              <a:ext cx="1162925" cy="13466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grpSp>
      <p:pic>
        <p:nvPicPr>
          <p:cNvPr id="4100" name="Picture 4" descr="C A M M I N O d i F E D E: &quot;I Magi ci indicano la strada sulla quale  camminare nella nostra vita&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322" y="760265"/>
            <a:ext cx="970130" cy="77004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po 14"/>
          <p:cNvGrpSpPr/>
          <p:nvPr/>
        </p:nvGrpSpPr>
        <p:grpSpPr>
          <a:xfrm>
            <a:off x="116926" y="100555"/>
            <a:ext cx="2232000" cy="3204000"/>
            <a:chOff x="116926" y="100555"/>
            <a:chExt cx="2232000" cy="3204000"/>
          </a:xfrm>
        </p:grpSpPr>
        <p:grpSp>
          <p:nvGrpSpPr>
            <p:cNvPr id="16" name="Gruppo 15"/>
            <p:cNvGrpSpPr/>
            <p:nvPr/>
          </p:nvGrpSpPr>
          <p:grpSpPr>
            <a:xfrm>
              <a:off x="116926" y="100555"/>
              <a:ext cx="2232000" cy="3204000"/>
              <a:chOff x="116926" y="100555"/>
              <a:chExt cx="2232000" cy="3204000"/>
            </a:xfrm>
          </p:grpSpPr>
          <p:sp>
            <p:nvSpPr>
              <p:cNvPr id="18" name="Rettangolo 17"/>
              <p:cNvSpPr/>
              <p:nvPr/>
            </p:nvSpPr>
            <p:spPr>
              <a:xfrm>
                <a:off x="116926" y="100555"/>
                <a:ext cx="2232000" cy="3204000"/>
              </a:xfrm>
              <a:prstGeom prst="rect">
                <a:avLst/>
              </a:prstGeom>
              <a:noFill/>
              <a:ln w="228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9" name="Ovale 18"/>
              <p:cNvSpPr>
                <a:spLocks noChangeAspect="1"/>
              </p:cNvSpPr>
              <p:nvPr/>
            </p:nvSpPr>
            <p:spPr>
              <a:xfrm>
                <a:off x="116926" y="100555"/>
                <a:ext cx="421426" cy="42142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a:t>6</a:t>
                </a:r>
              </a:p>
            </p:txBody>
          </p:sp>
        </p:grpSp>
        <p:sp>
          <p:nvSpPr>
            <p:cNvPr id="17" name="CasellaDiTesto 16"/>
            <p:cNvSpPr txBox="1"/>
            <p:nvPr/>
          </p:nvSpPr>
          <p:spPr>
            <a:xfrm rot="16200000">
              <a:off x="132200" y="656552"/>
              <a:ext cx="402383" cy="194797"/>
            </a:xfrm>
            <a:prstGeom prst="rect">
              <a:avLst/>
            </a:prstGeom>
            <a:solidFill>
              <a:schemeClr val="bg1"/>
            </a:solidFill>
          </p:spPr>
          <p:txBody>
            <a:bodyPr wrap="square" lIns="0" tIns="0" rIns="0" bIns="0" rtlCol="0">
              <a:spAutoFit/>
            </a:bodyPr>
            <a:lstStyle/>
            <a:p>
              <a:r>
                <a:rPr lang="it-IT" sz="1266" dirty="0">
                  <a:solidFill>
                    <a:srgbClr val="00B050"/>
                  </a:solidFill>
                </a:rPr>
                <a:t>feste</a:t>
              </a:r>
            </a:p>
          </p:txBody>
        </p:sp>
      </p:grpSp>
    </p:spTree>
    <p:extLst>
      <p:ext uri="{BB962C8B-B14F-4D97-AF65-F5344CB8AC3E}">
        <p14:creationId xmlns:p14="http://schemas.microsoft.com/office/powerpoint/2010/main" val="9756373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5073604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4714" y="262550"/>
            <a:ext cx="2111335" cy="3069081"/>
          </a:xfrm>
        </p:spPr>
        <p:txBody>
          <a:bodyPr>
            <a:noAutofit/>
          </a:bodyPr>
          <a:lstStyle/>
          <a:p>
            <a:pPr marL="0" indent="0" algn="just">
              <a:spcBef>
                <a:spcPts val="100"/>
              </a:spcBef>
              <a:buNone/>
            </a:pPr>
            <a:r>
              <a:rPr lang="en-GB" sz="1100" b="1" cap="small" dirty="0"/>
              <a:t>Le </a:t>
            </a:r>
            <a:r>
              <a:rPr lang="it-IT" sz="1100" b="1" cap="small" dirty="0" smtClean="0"/>
              <a:t>sette famiglie </a:t>
            </a:r>
            <a:r>
              <a:rPr lang="en-GB" sz="1000" b="1" cap="small" dirty="0" smtClean="0"/>
              <a:t>(</a:t>
            </a:r>
            <a:r>
              <a:rPr lang="it-IT" sz="1000" dirty="0" smtClean="0"/>
              <a:t>da 2 a 6 giocatori)</a:t>
            </a:r>
          </a:p>
          <a:p>
            <a:pPr marL="0" indent="0" algn="just">
              <a:spcBef>
                <a:spcPts val="100"/>
              </a:spcBef>
            </a:pPr>
            <a:r>
              <a:rPr lang="it-IT" sz="1100" dirty="0" smtClean="0"/>
              <a:t>Mazzo: 7 famiglie di 6 carte</a:t>
            </a:r>
          </a:p>
          <a:p>
            <a:pPr marL="0" indent="0" algn="just">
              <a:spcBef>
                <a:spcPts val="100"/>
              </a:spcBef>
            </a:pPr>
            <a:r>
              <a:rPr lang="it-IT" sz="1100" dirty="0" smtClean="0"/>
              <a:t>Scopo: collezionare il maggior numero di famiglie</a:t>
            </a:r>
          </a:p>
          <a:p>
            <a:pPr marL="0" indent="0" algn="just">
              <a:spcBef>
                <a:spcPts val="100"/>
              </a:spcBef>
            </a:pPr>
            <a:r>
              <a:rPr lang="it-IT" sz="1100" dirty="0" smtClean="0"/>
              <a:t>Istruzioni. Distribuire </a:t>
            </a:r>
            <a:r>
              <a:rPr lang="it-IT" sz="1100" dirty="0"/>
              <a:t>7 carte a </a:t>
            </a:r>
            <a:r>
              <a:rPr lang="it-IT" sz="1100" dirty="0" smtClean="0"/>
              <a:t>testa. Le rimanenti vengono deposte in un mazzo coperto. Comincia il giocatore più giovane che chiede </a:t>
            </a:r>
            <a:r>
              <a:rPr lang="it-IT" sz="1100" dirty="0"/>
              <a:t>ad un giocatore a </a:t>
            </a:r>
            <a:r>
              <a:rPr lang="it-IT" sz="1100" dirty="0" smtClean="0"/>
              <a:t>sua scelta una carta che gli serve per completare una famiglia, di cui ha già almeno una carta. </a:t>
            </a:r>
            <a:r>
              <a:rPr lang="it-IT" sz="1100" dirty="0"/>
              <a:t>Se </a:t>
            </a:r>
            <a:r>
              <a:rPr lang="it-IT" sz="1100" dirty="0" smtClean="0"/>
              <a:t>ottiene </a:t>
            </a:r>
            <a:r>
              <a:rPr lang="it-IT" sz="1100" dirty="0"/>
              <a:t>la carta richiesta, </a:t>
            </a:r>
            <a:r>
              <a:rPr lang="it-IT" sz="1100" dirty="0" smtClean="0"/>
              <a:t>continua </a:t>
            </a:r>
            <a:r>
              <a:rPr lang="it-IT" sz="1100" dirty="0"/>
              <a:t>a giocare. </a:t>
            </a:r>
            <a:r>
              <a:rPr lang="it-IT" sz="1100" dirty="0" smtClean="0"/>
              <a:t>Altrimenti pesca dal mazzo (se ci sono ancora carte disponibili) e il </a:t>
            </a:r>
            <a:r>
              <a:rPr lang="it-IT" sz="1100" dirty="0"/>
              <a:t>turno passa al </a:t>
            </a:r>
            <a:r>
              <a:rPr lang="it-IT" sz="1100" dirty="0" smtClean="0"/>
              <a:t>giocatore a cui era stata chiesta la carta. </a:t>
            </a:r>
            <a:endParaRPr lang="en-GB" sz="1100" dirty="0"/>
          </a:p>
        </p:txBody>
      </p:sp>
      <p:sp>
        <p:nvSpPr>
          <p:cNvPr id="2" name="CasellaDiTesto 1"/>
          <p:cNvSpPr txBox="1"/>
          <p:nvPr/>
        </p:nvSpPr>
        <p:spPr>
          <a:xfrm>
            <a:off x="1964363" y="2874476"/>
            <a:ext cx="301686" cy="369332"/>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34183168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099940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8294" y="248970"/>
            <a:ext cx="2111335" cy="3069081"/>
          </a:xfrm>
        </p:spPr>
        <p:txBody>
          <a:bodyPr>
            <a:noAutofit/>
          </a:bodyPr>
          <a:lstStyle/>
          <a:p>
            <a:pPr marL="0" indent="0" algn="just">
              <a:spcBef>
                <a:spcPts val="100"/>
              </a:spcBef>
            </a:pPr>
            <a:r>
              <a:rPr lang="it-IT" sz="1000" dirty="0" smtClean="0"/>
              <a:t>Quando </a:t>
            </a:r>
            <a:r>
              <a:rPr lang="it-IT" sz="1000" dirty="0"/>
              <a:t>un giocatore </a:t>
            </a:r>
            <a:r>
              <a:rPr lang="it-IT" sz="1000" dirty="0" smtClean="0"/>
              <a:t>completa una </a:t>
            </a:r>
            <a:r>
              <a:rPr lang="it-IT" sz="1000" dirty="0"/>
              <a:t>famiglia, </a:t>
            </a:r>
            <a:r>
              <a:rPr lang="it-IT" sz="1000" dirty="0" smtClean="0"/>
              <a:t>lo dichiara, pone le carte di fronte a sé continua a giocare. Se un giocatore non ha più famiglie da completare il gioco passa al giocatore alla sua destra.</a:t>
            </a:r>
          </a:p>
          <a:p>
            <a:pPr marL="0" indent="0" algn="just">
              <a:spcBef>
                <a:spcPts val="100"/>
              </a:spcBef>
            </a:pPr>
            <a:r>
              <a:rPr lang="it-IT" sz="1000" dirty="0" smtClean="0"/>
              <a:t>La </a:t>
            </a:r>
            <a:r>
              <a:rPr lang="it-IT" sz="1000" dirty="0"/>
              <a:t>partita </a:t>
            </a:r>
            <a:r>
              <a:rPr lang="it-IT" sz="1000" dirty="0" smtClean="0"/>
              <a:t>termina </a:t>
            </a:r>
            <a:r>
              <a:rPr lang="it-IT" sz="1000" dirty="0"/>
              <a:t>quando sono state ricomposte tutte le famiglie</a:t>
            </a:r>
            <a:r>
              <a:rPr lang="it-IT" sz="1000" dirty="0" smtClean="0"/>
              <a:t>. </a:t>
            </a:r>
            <a:r>
              <a:rPr lang="it-IT" sz="1000" i="1" dirty="0" smtClean="0"/>
              <a:t>Vince chi ne ha di più.</a:t>
            </a:r>
          </a:p>
          <a:p>
            <a:pPr marL="0" indent="0" algn="just">
              <a:spcBef>
                <a:spcPts val="100"/>
              </a:spcBef>
            </a:pPr>
            <a:r>
              <a:rPr lang="it-IT" sz="1000" b="1" dirty="0" smtClean="0"/>
              <a:t>Variante</a:t>
            </a:r>
            <a:r>
              <a:rPr lang="it-IT" sz="1000" dirty="0" smtClean="0"/>
              <a:t>: Quando un giocatore termina una famiglia, la ripone in un mazzetto coperto sul tavolo. Quando tutte le famiglie sono state ricomposte, il giocatore di turno chiede a chi vuole un’intera famiglia. Se la ottiene, continua a giocare. Se non la ottiene il gioco passa a colui a cui era stata chiesta la famiglia.</a:t>
            </a:r>
            <a:br>
              <a:rPr lang="it-IT" sz="1000" dirty="0" smtClean="0"/>
            </a:br>
            <a:r>
              <a:rPr lang="it-IT" sz="1000" i="1" dirty="0" smtClean="0"/>
              <a:t>Vince chi ricompone tutto il mazzo</a:t>
            </a:r>
            <a:r>
              <a:rPr lang="it-IT" sz="1000" dirty="0" smtClean="0"/>
              <a:t>.</a:t>
            </a:r>
            <a:endParaRPr lang="en-GB" sz="1000" dirty="0"/>
          </a:p>
        </p:txBody>
      </p:sp>
      <p:sp>
        <p:nvSpPr>
          <p:cNvPr id="4" name="CasellaDiTesto 3"/>
          <p:cNvSpPr txBox="1"/>
          <p:nvPr/>
        </p:nvSpPr>
        <p:spPr>
          <a:xfrm>
            <a:off x="1964363" y="2874476"/>
            <a:ext cx="301686" cy="369332"/>
          </a:xfrm>
          <a:prstGeom prst="rect">
            <a:avLst/>
          </a:prstGeom>
          <a:noFill/>
        </p:spPr>
        <p:txBody>
          <a:bodyPr wrap="none" rtlCol="0">
            <a:spAutoFit/>
          </a:bodyPr>
          <a:lstStyle/>
          <a:p>
            <a:r>
              <a:rPr lang="en-GB" dirty="0"/>
              <a:t>2</a:t>
            </a:r>
          </a:p>
        </p:txBody>
      </p:sp>
    </p:spTree>
    <p:extLst>
      <p:ext uri="{BB962C8B-B14F-4D97-AF65-F5344CB8AC3E}">
        <p14:creationId xmlns:p14="http://schemas.microsoft.com/office/powerpoint/2010/main" val="1467773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106286" y="105082"/>
            <a:ext cx="2232000" cy="3204000"/>
          </a:xfrm>
          <a:prstGeom prst="rect">
            <a:avLst/>
          </a:prstGeom>
          <a:noFill/>
          <a:ln w="2286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64"/>
          </a:p>
        </p:txBody>
      </p:sp>
      <p:sp>
        <p:nvSpPr>
          <p:cNvPr id="15" name="Ovale 14"/>
          <p:cNvSpPr>
            <a:spLocks noChangeAspect="1"/>
          </p:cNvSpPr>
          <p:nvPr/>
        </p:nvSpPr>
        <p:spPr>
          <a:xfrm>
            <a:off x="106286" y="105082"/>
            <a:ext cx="421426" cy="42142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64" dirty="0" smtClean="0"/>
              <a:t>4</a:t>
            </a:r>
            <a:endParaRPr lang="en-GB" sz="2064" dirty="0"/>
          </a:p>
        </p:txBody>
      </p:sp>
      <p:sp>
        <p:nvSpPr>
          <p:cNvPr id="17" name="CasellaDiTesto 16"/>
          <p:cNvSpPr txBox="1"/>
          <p:nvPr/>
        </p:nvSpPr>
        <p:spPr>
          <a:xfrm>
            <a:off x="229129" y="1468295"/>
            <a:ext cx="2011604" cy="1732910"/>
          </a:xfrm>
          <a:prstGeom prst="rect">
            <a:avLst/>
          </a:prstGeom>
          <a:noFill/>
        </p:spPr>
        <p:txBody>
          <a:bodyPr wrap="square" rtlCol="0">
            <a:spAutoFit/>
          </a:bodyPr>
          <a:lstStyle/>
          <a:p>
            <a:r>
              <a:rPr lang="it-IT" sz="1266" b="1" cap="small" dirty="0" smtClean="0"/>
              <a:t>Un dono speciale</a:t>
            </a:r>
            <a:r>
              <a:rPr lang="it-IT" sz="1266" dirty="0" smtClean="0"/>
              <a:t/>
            </a:r>
            <a:br>
              <a:rPr lang="it-IT" sz="1266" dirty="0" smtClean="0"/>
            </a:br>
            <a:r>
              <a:rPr lang="it-IT" sz="1266" dirty="0" smtClean="0"/>
              <a:t>Quest’anno </a:t>
            </a:r>
            <a:r>
              <a:rPr lang="it-IT" sz="1266" dirty="0"/>
              <a:t>a Babbo Natale</a:t>
            </a:r>
            <a:br>
              <a:rPr lang="it-IT" sz="1266" dirty="0"/>
            </a:br>
            <a:r>
              <a:rPr lang="it-IT" sz="1266" dirty="0"/>
              <a:t>chiederò un dono speciale:</a:t>
            </a:r>
            <a:br>
              <a:rPr lang="it-IT" sz="1266" dirty="0"/>
            </a:br>
            <a:r>
              <a:rPr lang="it-IT" sz="1266" dirty="0"/>
              <a:t>niente giochi o figurine,</a:t>
            </a:r>
            <a:br>
              <a:rPr lang="it-IT" sz="1266" dirty="0"/>
            </a:br>
            <a:r>
              <a:rPr lang="it-IT" sz="1266" dirty="0"/>
              <a:t>videogame né bamboline.</a:t>
            </a:r>
            <a:br>
              <a:rPr lang="it-IT" sz="1266" dirty="0"/>
            </a:br>
            <a:r>
              <a:rPr lang="it-IT" sz="1266" dirty="0"/>
              <a:t>Chiederò che in ogni terra</a:t>
            </a:r>
            <a:br>
              <a:rPr lang="it-IT" sz="1266" dirty="0"/>
            </a:br>
            <a:r>
              <a:rPr lang="it-IT" sz="1266" dirty="0"/>
              <a:t>ci sia pace e non più </a:t>
            </a:r>
            <a:r>
              <a:rPr lang="it-IT" sz="1266" dirty="0" smtClean="0"/>
              <a:t>guerra</a:t>
            </a:r>
            <a:r>
              <a:rPr lang="it-IT" sz="1266" dirty="0"/>
              <a:t>!</a:t>
            </a:r>
          </a:p>
          <a:p>
            <a:endParaRPr lang="it-IT" sz="900" i="1" dirty="0" smtClean="0"/>
          </a:p>
          <a:p>
            <a:r>
              <a:rPr lang="it-IT" sz="900" i="1" dirty="0" smtClean="0"/>
              <a:t>Alessia </a:t>
            </a:r>
            <a:r>
              <a:rPr lang="it-IT" sz="900" i="1" dirty="0"/>
              <a:t>de Falco e Matteo </a:t>
            </a:r>
            <a:r>
              <a:rPr lang="it-IT" sz="900" i="1" dirty="0" err="1"/>
              <a:t>Princivalle</a:t>
            </a:r>
            <a:endParaRPr lang="en-GB" sz="900" dirty="0"/>
          </a:p>
        </p:txBody>
      </p:sp>
      <p:pic>
        <p:nvPicPr>
          <p:cNvPr id="18" name="Picture 2" descr="Disegno Regalo avvolto in una carta piena di stelle colorato da Utente non  registrato il 31 di Ottobre del 2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102" y="561039"/>
            <a:ext cx="710366" cy="66113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rot="16200000">
            <a:off x="-62449" y="847213"/>
            <a:ext cx="773574" cy="184666"/>
          </a:xfrm>
          <a:prstGeom prst="rect">
            <a:avLst/>
          </a:prstGeom>
          <a:noFill/>
          <a:ln>
            <a:noFill/>
          </a:ln>
        </p:spPr>
        <p:txBody>
          <a:bodyPr wrap="square" lIns="0" tIns="0" rIns="0" bIns="0" rtlCol="0">
            <a:spAutoFit/>
          </a:bodyPr>
          <a:lstStyle/>
          <a:p>
            <a:pPr algn="r"/>
            <a:r>
              <a:rPr lang="it-IT" sz="1200" dirty="0" smtClean="0">
                <a:solidFill>
                  <a:srgbClr val="FFC000"/>
                </a:solidFill>
              </a:rPr>
              <a:t>filastrocche</a:t>
            </a:r>
            <a:endParaRPr lang="it-IT" sz="1200" dirty="0">
              <a:solidFill>
                <a:srgbClr val="FFC000"/>
              </a:solidFill>
            </a:endParaRPr>
          </a:p>
        </p:txBody>
      </p:sp>
    </p:spTree>
    <p:extLst>
      <p:ext uri="{BB962C8B-B14F-4D97-AF65-F5344CB8AC3E}">
        <p14:creationId xmlns:p14="http://schemas.microsoft.com/office/powerpoint/2010/main" val="77820101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2183730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4714" y="212757"/>
            <a:ext cx="2111335" cy="3069081"/>
          </a:xfrm>
        </p:spPr>
        <p:txBody>
          <a:bodyPr>
            <a:noAutofit/>
          </a:bodyPr>
          <a:lstStyle/>
          <a:p>
            <a:pPr marL="0" indent="0" algn="just">
              <a:spcBef>
                <a:spcPts val="100"/>
              </a:spcBef>
              <a:buNone/>
            </a:pPr>
            <a:r>
              <a:rPr lang="en-GB" sz="950" b="1" cap="small" dirty="0" smtClean="0"/>
              <a:t>Domino</a:t>
            </a:r>
            <a:r>
              <a:rPr lang="en-GB" sz="950" b="1" dirty="0" smtClean="0"/>
              <a:t>  </a:t>
            </a:r>
            <a:r>
              <a:rPr lang="en-GB" sz="950" dirty="0" smtClean="0"/>
              <a:t>(da 2 a 6 </a:t>
            </a:r>
            <a:r>
              <a:rPr lang="it-IT" sz="950" dirty="0" smtClean="0"/>
              <a:t>giocatori</a:t>
            </a:r>
            <a:r>
              <a:rPr lang="en-GB" sz="950" dirty="0" smtClean="0"/>
              <a:t>)</a:t>
            </a:r>
            <a:endParaRPr lang="en-GB" sz="950" dirty="0"/>
          </a:p>
          <a:p>
            <a:pPr marL="0" indent="0" algn="just">
              <a:spcBef>
                <a:spcPts val="100"/>
              </a:spcBef>
            </a:pPr>
            <a:r>
              <a:rPr lang="it-IT" sz="950" dirty="0" smtClean="0"/>
              <a:t>Mazzo</a:t>
            </a:r>
            <a:r>
              <a:rPr lang="it-IT" sz="950" dirty="0"/>
              <a:t>: 7 famiglie di 6 </a:t>
            </a:r>
            <a:r>
              <a:rPr lang="it-IT" sz="950" dirty="0" smtClean="0"/>
              <a:t>carte.</a:t>
            </a:r>
            <a:endParaRPr lang="it-IT" sz="950" dirty="0"/>
          </a:p>
          <a:p>
            <a:pPr marL="0" indent="0" algn="just">
              <a:spcBef>
                <a:spcPts val="100"/>
              </a:spcBef>
            </a:pPr>
            <a:r>
              <a:rPr lang="it-IT" sz="950" dirty="0"/>
              <a:t>Scopo: </a:t>
            </a:r>
            <a:r>
              <a:rPr lang="it-IT" sz="950" dirty="0" smtClean="0"/>
              <a:t>terminare le proprie carte disponendole in sette file ordinate, una per famiglia.</a:t>
            </a:r>
            <a:endParaRPr lang="it-IT" sz="950" dirty="0"/>
          </a:p>
          <a:p>
            <a:pPr marL="0" indent="0" algn="just">
              <a:spcBef>
                <a:spcPts val="100"/>
              </a:spcBef>
            </a:pPr>
            <a:r>
              <a:rPr lang="it-IT" sz="950" dirty="0" smtClean="0"/>
              <a:t>Istruzioni. Distribuire </a:t>
            </a:r>
            <a:r>
              <a:rPr lang="it-IT" sz="950" dirty="0"/>
              <a:t>7 carte a testa. Le rimanenti </a:t>
            </a:r>
            <a:r>
              <a:rPr lang="it-IT" sz="950" dirty="0" smtClean="0"/>
              <a:t>comporranno un </a:t>
            </a:r>
            <a:r>
              <a:rPr lang="it-IT" sz="950" dirty="0"/>
              <a:t>mazzo coperto. Comincia il giocatore più </a:t>
            </a:r>
            <a:r>
              <a:rPr lang="it-IT" sz="950" dirty="0" smtClean="0"/>
              <a:t>giovane. Il giocatore di turno può deporre sul tavolo una carta numero 3 per iniziare una nuova fila oppure deporre una carta adiacente per numero, ma della stessa famiglia, di una già sul tavolo. Se non può giocare pesca una carta dal mazzo (se ce ne sono). Il gioco passa al giocatore alla sua destra. </a:t>
            </a:r>
            <a:r>
              <a:rPr lang="it-IT" sz="950" i="1" dirty="0" smtClean="0"/>
              <a:t>Vince chi per primo termina le sue carte.</a:t>
            </a:r>
          </a:p>
          <a:p>
            <a:pPr marL="0" indent="0" algn="just">
              <a:spcBef>
                <a:spcPts val="100"/>
              </a:spcBef>
            </a:pPr>
            <a:r>
              <a:rPr lang="it-IT" sz="950" b="1" dirty="0" smtClean="0"/>
              <a:t>Variante</a:t>
            </a:r>
            <a:r>
              <a:rPr lang="it-IT" sz="950" dirty="0" smtClean="0"/>
              <a:t>: se un giocatore ha tutte le carte per terminare una fila, al suo turno, le può deporre tutte sul tavolo.</a:t>
            </a:r>
            <a:endParaRPr lang="en-GB" sz="950" dirty="0"/>
          </a:p>
        </p:txBody>
      </p:sp>
      <p:sp>
        <p:nvSpPr>
          <p:cNvPr id="4" name="CasellaDiTesto 3"/>
          <p:cNvSpPr txBox="1"/>
          <p:nvPr/>
        </p:nvSpPr>
        <p:spPr>
          <a:xfrm>
            <a:off x="1986998" y="2897111"/>
            <a:ext cx="301686" cy="369332"/>
          </a:xfrm>
          <a:prstGeom prst="rect">
            <a:avLst/>
          </a:prstGeom>
          <a:noFill/>
        </p:spPr>
        <p:txBody>
          <a:bodyPr wrap="none" rtlCol="0">
            <a:spAutoFit/>
          </a:bodyPr>
          <a:lstStyle/>
          <a:p>
            <a:r>
              <a:rPr lang="en-GB" dirty="0" smtClean="0"/>
              <a:t>3</a:t>
            </a:r>
            <a:endParaRPr lang="en-GB" dirty="0"/>
          </a:p>
        </p:txBody>
      </p:sp>
    </p:spTree>
    <p:extLst>
      <p:ext uri="{BB962C8B-B14F-4D97-AF65-F5344CB8AC3E}">
        <p14:creationId xmlns:p14="http://schemas.microsoft.com/office/powerpoint/2010/main" val="23864208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14043467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4714" y="212757"/>
            <a:ext cx="2111335" cy="3069081"/>
          </a:xfrm>
        </p:spPr>
        <p:txBody>
          <a:bodyPr>
            <a:noAutofit/>
          </a:bodyPr>
          <a:lstStyle/>
          <a:p>
            <a:pPr marL="0" indent="0" algn="just">
              <a:spcBef>
                <a:spcPts val="100"/>
              </a:spcBef>
              <a:buNone/>
            </a:pPr>
            <a:r>
              <a:rPr lang="en-GB" sz="950" b="1" cap="small" dirty="0" smtClean="0"/>
              <a:t>S. Lucia</a:t>
            </a:r>
            <a:r>
              <a:rPr lang="en-GB" sz="950" b="1" dirty="0" smtClean="0"/>
              <a:t>  </a:t>
            </a:r>
            <a:r>
              <a:rPr lang="en-GB" sz="950" dirty="0" smtClean="0"/>
              <a:t>(da 3 a 6 </a:t>
            </a:r>
            <a:r>
              <a:rPr lang="it-IT" sz="950" dirty="0" smtClean="0"/>
              <a:t>giocatori</a:t>
            </a:r>
            <a:r>
              <a:rPr lang="en-GB" sz="950" dirty="0" smtClean="0"/>
              <a:t>)</a:t>
            </a:r>
            <a:endParaRPr lang="en-GB" sz="950" dirty="0"/>
          </a:p>
          <a:p>
            <a:pPr marL="0" indent="0" algn="just">
              <a:spcBef>
                <a:spcPts val="100"/>
              </a:spcBef>
            </a:pPr>
            <a:r>
              <a:rPr lang="it-IT" sz="950" dirty="0" smtClean="0"/>
              <a:t>Mazzo</a:t>
            </a:r>
            <a:r>
              <a:rPr lang="it-IT" sz="950" dirty="0"/>
              <a:t>: 7 famiglie di 6 </a:t>
            </a:r>
            <a:r>
              <a:rPr lang="it-IT" sz="950" dirty="0" smtClean="0"/>
              <a:t>carte più la carta speciale «santa Lucia».</a:t>
            </a:r>
            <a:endParaRPr lang="it-IT" sz="950" dirty="0"/>
          </a:p>
          <a:p>
            <a:pPr marL="0" indent="0" algn="just">
              <a:spcBef>
                <a:spcPts val="100"/>
              </a:spcBef>
            </a:pPr>
            <a:r>
              <a:rPr lang="it-IT" sz="950" dirty="0"/>
              <a:t>Scopo: </a:t>
            </a:r>
            <a:r>
              <a:rPr lang="it-IT" sz="950" dirty="0" smtClean="0"/>
              <a:t>rimanere con la carta </a:t>
            </a:r>
            <a:r>
              <a:rPr lang="it-IT" sz="950" i="1" dirty="0" smtClean="0"/>
              <a:t>S. Lucia</a:t>
            </a:r>
            <a:r>
              <a:rPr lang="it-IT" sz="950" dirty="0" smtClean="0"/>
              <a:t>.</a:t>
            </a:r>
            <a:endParaRPr lang="it-IT" sz="950" dirty="0"/>
          </a:p>
          <a:p>
            <a:pPr marL="0" indent="0" algn="just">
              <a:spcBef>
                <a:spcPts val="100"/>
              </a:spcBef>
            </a:pPr>
            <a:r>
              <a:rPr lang="it-IT" sz="950" dirty="0" smtClean="0"/>
              <a:t>Istruzioni. Distribuire tutte le carte a una a una in senso orario. Qualcuno potrebbe avere una carta in più degli altri. Tutti i giocatori scartano 2 a 2 le carte che fanno coppia (due carte qualsiasi della stessa famiglia). Il primo giocatore porge le sue carte coperte al giocatore alla sua sinistra e gliene fa pescare una a caso. Il giocatore che ha appena pescato verifica se ha fatto una nuova coppia e nel caso la scarta. Quindi fa pescare una carta al giocatore alla sua sinistra e il gioco si ripete. Chi rimane senza carte viene escluso e il gioco passa al prossimo giocatore a sinistra. Quando rimane un solo giocatore con la carta speciale </a:t>
            </a:r>
            <a:r>
              <a:rPr lang="it-IT" sz="950" i="1" dirty="0" smtClean="0"/>
              <a:t>S.</a:t>
            </a:r>
            <a:r>
              <a:rPr lang="it-IT" dirty="0"/>
              <a:t> </a:t>
            </a:r>
            <a:r>
              <a:rPr lang="it-IT" sz="950" i="1" dirty="0" smtClean="0"/>
              <a:t>Lucia</a:t>
            </a:r>
            <a:r>
              <a:rPr lang="it-IT" sz="950" dirty="0" smtClean="0"/>
              <a:t>, egli è il vincitore.</a:t>
            </a:r>
            <a:endParaRPr lang="en-GB" sz="950" dirty="0"/>
          </a:p>
        </p:txBody>
      </p:sp>
      <p:sp>
        <p:nvSpPr>
          <p:cNvPr id="4" name="CasellaDiTesto 3"/>
          <p:cNvSpPr txBox="1"/>
          <p:nvPr/>
        </p:nvSpPr>
        <p:spPr>
          <a:xfrm>
            <a:off x="1986998" y="2897111"/>
            <a:ext cx="301686" cy="369332"/>
          </a:xfrm>
          <a:prstGeom prst="rect">
            <a:avLst/>
          </a:prstGeom>
          <a:noFill/>
        </p:spPr>
        <p:txBody>
          <a:bodyPr wrap="none" rtlCol="0">
            <a:spAutoFit/>
          </a:bodyPr>
          <a:lstStyle/>
          <a:p>
            <a:r>
              <a:rPr lang="en-GB" dirty="0" smtClean="0"/>
              <a:t>4</a:t>
            </a:r>
            <a:endParaRPr lang="en-GB" dirty="0"/>
          </a:p>
        </p:txBody>
      </p:sp>
    </p:spTree>
    <p:extLst>
      <p:ext uri="{BB962C8B-B14F-4D97-AF65-F5344CB8AC3E}">
        <p14:creationId xmlns:p14="http://schemas.microsoft.com/office/powerpoint/2010/main" val="8645965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39802238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8295" y="294239"/>
            <a:ext cx="2111335" cy="2785664"/>
          </a:xfrm>
        </p:spPr>
        <p:txBody>
          <a:bodyPr>
            <a:normAutofit/>
          </a:bodyPr>
          <a:lstStyle/>
          <a:p>
            <a:pPr marL="0" indent="0">
              <a:buNone/>
            </a:pPr>
            <a:r>
              <a:rPr lang="it-IT" sz="1000" b="1" dirty="0" smtClean="0">
                <a:latin typeface="Comic Sans MS" panose="030F0702030302020204" pitchFamily="66" charset="0"/>
              </a:rPr>
              <a:t>S. Lucia 2023  </a:t>
            </a:r>
          </a:p>
          <a:p>
            <a:pPr marL="0" indent="0">
              <a:buNone/>
            </a:pPr>
            <a:r>
              <a:rPr lang="it-IT" sz="1000" dirty="0" smtClean="0">
                <a:latin typeface="Comic Sans MS" panose="030F0702030302020204" pitchFamily="66" charset="0"/>
              </a:rPr>
              <a:t>L’organizzazione mondiale della felicità: date, personaggi, tradizioni... presentati da </a:t>
            </a:r>
            <a:r>
              <a:rPr lang="it-IT" sz="1000" i="1" dirty="0" err="1" smtClean="0">
                <a:latin typeface="Comic Sans MS" panose="030F0702030302020204" pitchFamily="66" charset="0"/>
              </a:rPr>
              <a:t>Joe</a:t>
            </a:r>
            <a:r>
              <a:rPr lang="it-IT" sz="1000" dirty="0" smtClean="0">
                <a:latin typeface="Comic Sans MS" panose="030F0702030302020204" pitchFamily="66" charset="0"/>
              </a:rPr>
              <a:t>.</a:t>
            </a:r>
          </a:p>
          <a:p>
            <a:pPr marL="0" indent="0">
              <a:buNone/>
            </a:pPr>
            <a:r>
              <a:rPr lang="it-IT" sz="800" dirty="0" smtClean="0">
                <a:latin typeface="Comic Sans MS" panose="030F0702030302020204" pitchFamily="66" charset="0"/>
              </a:rPr>
              <a:t>Le formiche sono di Fabio Vettori.</a:t>
            </a:r>
            <a:endParaRPr lang="it-IT" sz="1000" dirty="0">
              <a:latin typeface="Comic Sans MS" panose="030F0702030302020204" pitchFamily="66" charset="0"/>
            </a:endParaRPr>
          </a:p>
        </p:txBody>
      </p:sp>
      <p:sp>
        <p:nvSpPr>
          <p:cNvPr id="4" name="CasellaDiTesto 3"/>
          <p:cNvSpPr txBox="1"/>
          <p:nvPr/>
        </p:nvSpPr>
        <p:spPr>
          <a:xfrm>
            <a:off x="1498992" y="2706923"/>
            <a:ext cx="745717" cy="246221"/>
          </a:xfrm>
          <a:prstGeom prst="rect">
            <a:avLst/>
          </a:prstGeom>
          <a:noFill/>
        </p:spPr>
        <p:txBody>
          <a:bodyPr wrap="none" rtlCol="0">
            <a:spAutoFit/>
          </a:bodyPr>
          <a:lstStyle/>
          <a:p>
            <a:pPr algn="r"/>
            <a:r>
              <a:rPr lang="en-GB" sz="1000" i="1" dirty="0" smtClean="0">
                <a:latin typeface="Comic Sans MS" panose="030F0702030302020204" pitchFamily="66" charset="0"/>
              </a:rPr>
              <a:t>by</a:t>
            </a:r>
            <a:r>
              <a:rPr lang="en-GB" sz="1000" i="1" dirty="0" smtClean="0">
                <a:latin typeface="Comics"/>
              </a:rPr>
              <a:t> Joe</a:t>
            </a:r>
            <a:r>
              <a:rPr lang="en-GB" sz="1000" i="1" dirty="0" smtClean="0">
                <a:latin typeface="Comic Sans MS" panose="030F0702030302020204" pitchFamily="66" charset="0"/>
              </a:rPr>
              <a:t> </a:t>
            </a:r>
            <a:r>
              <a:rPr lang="la-001" sz="1000" i="1" dirty="0" smtClean="0">
                <a:latin typeface="Comic Sans MS" panose="030F0702030302020204" pitchFamily="66" charset="0"/>
                <a:sym typeface="Symbol" panose="05050102010706020507" pitchFamily="18" charset="2"/>
              </a:rPr>
              <a:t></a:t>
            </a:r>
            <a:r>
              <a:rPr lang="en-GB" sz="1000" i="1" dirty="0" smtClean="0">
                <a:latin typeface="Comic Sans MS" panose="030F0702030302020204" pitchFamily="66" charset="0"/>
              </a:rPr>
              <a:t> </a:t>
            </a:r>
            <a:endParaRPr lang="en-GB" sz="1000" i="1" dirty="0">
              <a:latin typeface="Comic Sans MS" panose="030F0702030302020204" pitchFamily="66" charset="0"/>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978" y="1176654"/>
            <a:ext cx="1087967" cy="1217934"/>
          </a:xfrm>
          <a:prstGeom prst="rect">
            <a:avLst/>
          </a:prstGeom>
        </p:spPr>
      </p:pic>
      <p:sp>
        <p:nvSpPr>
          <p:cNvPr id="7" name="Nastro 4 6"/>
          <p:cNvSpPr/>
          <p:nvPr/>
        </p:nvSpPr>
        <p:spPr>
          <a:xfrm>
            <a:off x="455160" y="2323374"/>
            <a:ext cx="1537601" cy="371075"/>
          </a:xfrm>
          <a:prstGeom prst="ellipseRibbon">
            <a:avLst>
              <a:gd name="adj1" fmla="val 25000"/>
              <a:gd name="adj2" fmla="val 75000"/>
              <a:gd name="adj3" fmla="val 12500"/>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a-Latn" sz="700" i="1" dirty="0" smtClean="0">
                <a:solidFill>
                  <a:schemeClr val="accent1">
                    <a:lumMod val="75000"/>
                  </a:schemeClr>
                </a:solidFill>
                <a:latin typeface="Acceptance Letter" panose="03000600000000000000" pitchFamily="66" charset="0"/>
              </a:rPr>
              <a:t>Para </a:t>
            </a:r>
            <a:r>
              <a:rPr lang="la-Latn" sz="700" i="1" dirty="0">
                <a:solidFill>
                  <a:schemeClr val="accent1">
                    <a:lumMod val="75000"/>
                  </a:schemeClr>
                </a:solidFill>
                <a:latin typeface="Acceptance Letter" panose="03000600000000000000" pitchFamily="66" charset="0"/>
              </a:rPr>
              <a:t>te </a:t>
            </a:r>
            <a:endParaRPr lang="it-IT" sz="700" i="1" dirty="0" smtClean="0">
              <a:solidFill>
                <a:schemeClr val="accent1">
                  <a:lumMod val="75000"/>
                </a:schemeClr>
              </a:solidFill>
              <a:latin typeface="Acceptance Letter" panose="03000600000000000000" pitchFamily="66" charset="0"/>
            </a:endParaRPr>
          </a:p>
          <a:p>
            <a:pPr algn="ctr"/>
            <a:r>
              <a:rPr lang="la-Latn" sz="700" i="1" dirty="0" smtClean="0">
                <a:solidFill>
                  <a:schemeClr val="accent1">
                    <a:lumMod val="75000"/>
                  </a:schemeClr>
                </a:solidFill>
                <a:latin typeface="Acceptance Letter" panose="03000600000000000000" pitchFamily="66" charset="0"/>
              </a:rPr>
              <a:t>ad </a:t>
            </a:r>
            <a:r>
              <a:rPr lang="la-Latn" sz="700" i="1" dirty="0">
                <a:solidFill>
                  <a:schemeClr val="accent1">
                    <a:lumMod val="75000"/>
                  </a:schemeClr>
                </a:solidFill>
                <a:latin typeface="Acceptance Letter" panose="03000600000000000000" pitchFamily="66" charset="0"/>
              </a:rPr>
              <a:t>melius </a:t>
            </a:r>
            <a:r>
              <a:rPr lang="la-Latn" sz="700" i="1" dirty="0" smtClean="0">
                <a:solidFill>
                  <a:schemeClr val="accent1">
                    <a:lumMod val="75000"/>
                  </a:schemeClr>
                </a:solidFill>
                <a:latin typeface="Acceptance Letter" panose="03000600000000000000" pitchFamily="66" charset="0"/>
              </a:rPr>
              <a:t>servire</a:t>
            </a:r>
            <a:endParaRPr lang="en-GB" sz="700" dirty="0">
              <a:solidFill>
                <a:schemeClr val="accent1">
                  <a:lumMod val="75000"/>
                </a:schemeClr>
              </a:solidFill>
            </a:endParaRPr>
          </a:p>
        </p:txBody>
      </p:sp>
      <p:sp>
        <p:nvSpPr>
          <p:cNvPr id="2" name="Rettangolo 1"/>
          <p:cNvSpPr/>
          <p:nvPr/>
        </p:nvSpPr>
        <p:spPr>
          <a:xfrm>
            <a:off x="238132" y="2953144"/>
            <a:ext cx="1971656" cy="246221"/>
          </a:xfrm>
          <a:prstGeom prst="rect">
            <a:avLst/>
          </a:prstGeom>
        </p:spPr>
        <p:txBody>
          <a:bodyPr wrap="square">
            <a:spAutoFit/>
          </a:bodyPr>
          <a:lstStyle/>
          <a:p>
            <a:r>
              <a:rPr lang="en-GB" sz="1000" dirty="0"/>
              <a:t>http://www.legnani.eu/SLucia/</a:t>
            </a:r>
          </a:p>
        </p:txBody>
      </p:sp>
    </p:spTree>
    <p:extLst>
      <p:ext uri="{BB962C8B-B14F-4D97-AF65-F5344CB8AC3E}">
        <p14:creationId xmlns:p14="http://schemas.microsoft.com/office/powerpoint/2010/main" val="3231410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E:\Giovanni\S_Lucia_e_libretti\2019\SLucia-Vettori.jpg"/>
          <p:cNvPicPr/>
          <p:nvPr/>
        </p:nvPicPr>
        <p:blipFill rotWithShape="1">
          <a:blip r:embed="rId2" cstate="print">
            <a:extLst>
              <a:ext uri="{28A0092B-C50C-407E-A947-70E740481C1C}">
                <a14:useLocalDpi xmlns:a14="http://schemas.microsoft.com/office/drawing/2010/main" val="0"/>
              </a:ext>
            </a:extLst>
          </a:blip>
          <a:srcRect l="36405" t="32526" r="16551" b="17738"/>
          <a:stretch/>
        </p:blipFill>
        <p:spPr bwMode="auto">
          <a:xfrm>
            <a:off x="0" y="0"/>
            <a:ext cx="2436725" cy="3409315"/>
          </a:xfrm>
          <a:prstGeom prst="rect">
            <a:avLst/>
          </a:prstGeom>
          <a:noFill/>
          <a:ln>
            <a:noFill/>
          </a:ln>
          <a:extLst>
            <a:ext uri="{53640926-AAD7-44D8-BBD7-CCE9431645EC}">
              <a14:shadowObscured xmlns:a14="http://schemas.microsoft.com/office/drawing/2010/main"/>
            </a:ext>
          </a:extLst>
        </p:spPr>
      </p:pic>
      <p:pic>
        <p:nvPicPr>
          <p:cNvPr id="10" name="Immagine 9"/>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18637" y="570151"/>
            <a:ext cx="916305" cy="179070"/>
          </a:xfrm>
          <a:prstGeom prst="rect">
            <a:avLst/>
          </a:prstGeom>
          <a:noFill/>
          <a:ln>
            <a:noFill/>
          </a:ln>
        </p:spPr>
      </p:pic>
      <p:sp>
        <p:nvSpPr>
          <p:cNvPr id="6" name="CasellaDiTesto 5"/>
          <p:cNvSpPr txBox="1"/>
          <p:nvPr/>
        </p:nvSpPr>
        <p:spPr>
          <a:xfrm rot="16200000">
            <a:off x="-377519" y="2283864"/>
            <a:ext cx="1484702" cy="261610"/>
          </a:xfrm>
          <a:prstGeom prst="rect">
            <a:avLst/>
          </a:prstGeom>
          <a:noFill/>
        </p:spPr>
        <p:txBody>
          <a:bodyPr wrap="none" rtlCol="0">
            <a:spAutoFit/>
          </a:bodyPr>
          <a:lstStyle/>
          <a:p>
            <a:r>
              <a:rPr lang="en-GB" sz="1100" b="1" dirty="0" smtClean="0">
                <a:solidFill>
                  <a:schemeClr val="accent1">
                    <a:lumMod val="75000"/>
                  </a:schemeClr>
                </a:solidFill>
              </a:rPr>
              <a:t>S. Lucia 2023 by Joe </a:t>
            </a:r>
            <a:r>
              <a:rPr lang="la-001" sz="1100" b="1" dirty="0" smtClean="0">
                <a:solidFill>
                  <a:schemeClr val="accent1">
                    <a:lumMod val="75000"/>
                  </a:schemeClr>
                </a:solidFill>
                <a:sym typeface="Symbol" panose="05050102010706020507" pitchFamily="18" charset="2"/>
              </a:rPr>
              <a:t></a:t>
            </a:r>
            <a:endParaRPr lang="en-GB" sz="1100" b="1" dirty="0">
              <a:solidFill>
                <a:schemeClr val="accent1">
                  <a:lumMod val="75000"/>
                </a:schemeClr>
              </a:solidFill>
            </a:endParaRPr>
          </a:p>
        </p:txBody>
      </p:sp>
    </p:spTree>
    <p:extLst>
      <p:ext uri="{BB962C8B-B14F-4D97-AF65-F5344CB8AC3E}">
        <p14:creationId xmlns:p14="http://schemas.microsoft.com/office/powerpoint/2010/main" val="751658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910</TotalTime>
  <Words>1429</Words>
  <Application>Microsoft Office PowerPoint</Application>
  <PresentationFormat>Personalizzato</PresentationFormat>
  <Paragraphs>266</Paragraphs>
  <Slides>96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96</vt:i4>
      </vt:variant>
    </vt:vector>
  </HeadingPairs>
  <TitlesOfParts>
    <vt:vector size="105" baseType="lpstr">
      <vt:lpstr>Acceptance Letter</vt:lpstr>
      <vt:lpstr>Arial</vt:lpstr>
      <vt:lpstr>Broadway</vt:lpstr>
      <vt:lpstr>Calibri</vt:lpstr>
      <vt:lpstr>Calibri Light</vt:lpstr>
      <vt:lpstr>Comic Sans MS</vt:lpstr>
      <vt:lpstr>Comics</vt:lpstr>
      <vt:lpstr>Symbol</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G.L.</dc:creator>
  <cp:lastModifiedBy>G.L.</cp:lastModifiedBy>
  <cp:revision>172</cp:revision>
  <dcterms:created xsi:type="dcterms:W3CDTF">2023-10-13T20:10:05Z</dcterms:created>
  <dcterms:modified xsi:type="dcterms:W3CDTF">2023-11-01T17:08:03Z</dcterms:modified>
</cp:coreProperties>
</file>